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962" r:id="rId1"/>
    <p:sldMasterId id="2147483987" r:id="rId2"/>
  </p:sldMasterIdLst>
  <p:notesMasterIdLst>
    <p:notesMasterId r:id="rId4"/>
  </p:notesMasterIdLst>
  <p:handoutMasterIdLst>
    <p:handoutMasterId r:id="rId5"/>
  </p:handoutMasterIdLst>
  <p:sldIdLst>
    <p:sldId id="632" r:id="rId3"/>
  </p:sldIdLst>
  <p:sldSz cx="7772400" cy="10058400"/>
  <p:notesSz cx="6858000" cy="9144000"/>
  <p:embeddedFontLst>
    <p:embeddedFont>
      <p:font typeface="IBM Plex Sans" panose="020B0503050203000203" pitchFamily="34" charset="0"/>
      <p:regular r:id="rId6"/>
      <p:bold r:id="rId7"/>
      <p:italic r:id="rId8"/>
      <p:boldItalic r:id="rId9"/>
    </p:embeddedFont>
    <p:embeddedFont>
      <p:font typeface="IBM Plex Sans Light" panose="020B0403050203000203" pitchFamily="34" charset="0"/>
      <p:regular r:id="rId10"/>
      <p:italic r:id="rId11"/>
    </p:embeddedFont>
    <p:embeddedFont>
      <p:font typeface="IBM Plex Sans Medm" panose="020B0604020202020204" charset="0"/>
      <p:regular r:id="rId12"/>
      <p:bold r:id="rId13"/>
      <p:italic r:id="rId14"/>
      <p:boldItalic r:id="rId15"/>
    </p:embeddedFont>
  </p:embeddedFontLst>
  <p:defaultTextStyle>
    <a:defPPr>
      <a:defRPr lang="en-US"/>
    </a:defPPr>
    <a:lvl1pPr marL="0" algn="l" defTabSz="855966" rtl="0" eaLnBrk="1" latinLnBrk="0" hangingPunct="1">
      <a:defRPr sz="1684" kern="1200">
        <a:solidFill>
          <a:schemeClr val="tx1"/>
        </a:solidFill>
        <a:latin typeface="+mn-lt"/>
        <a:ea typeface="+mn-ea"/>
        <a:cs typeface="+mn-cs"/>
      </a:defRPr>
    </a:lvl1pPr>
    <a:lvl2pPr marL="427983" algn="l" defTabSz="855966" rtl="0" eaLnBrk="1" latinLnBrk="0" hangingPunct="1">
      <a:defRPr sz="1684" kern="1200">
        <a:solidFill>
          <a:schemeClr val="tx1"/>
        </a:solidFill>
        <a:latin typeface="+mn-lt"/>
        <a:ea typeface="+mn-ea"/>
        <a:cs typeface="+mn-cs"/>
      </a:defRPr>
    </a:lvl2pPr>
    <a:lvl3pPr marL="855966" algn="l" defTabSz="855966" rtl="0" eaLnBrk="1" latinLnBrk="0" hangingPunct="1">
      <a:defRPr sz="1684" kern="1200">
        <a:solidFill>
          <a:schemeClr val="tx1"/>
        </a:solidFill>
        <a:latin typeface="+mn-lt"/>
        <a:ea typeface="+mn-ea"/>
        <a:cs typeface="+mn-cs"/>
      </a:defRPr>
    </a:lvl3pPr>
    <a:lvl4pPr marL="1283949" algn="l" defTabSz="855966" rtl="0" eaLnBrk="1" latinLnBrk="0" hangingPunct="1">
      <a:defRPr sz="1684" kern="1200">
        <a:solidFill>
          <a:schemeClr val="tx1"/>
        </a:solidFill>
        <a:latin typeface="+mn-lt"/>
        <a:ea typeface="+mn-ea"/>
        <a:cs typeface="+mn-cs"/>
      </a:defRPr>
    </a:lvl4pPr>
    <a:lvl5pPr marL="1711933" algn="l" defTabSz="855966" rtl="0" eaLnBrk="1" latinLnBrk="0" hangingPunct="1">
      <a:defRPr sz="1684" kern="1200">
        <a:solidFill>
          <a:schemeClr val="tx1"/>
        </a:solidFill>
        <a:latin typeface="+mn-lt"/>
        <a:ea typeface="+mn-ea"/>
        <a:cs typeface="+mn-cs"/>
      </a:defRPr>
    </a:lvl5pPr>
    <a:lvl6pPr marL="2139916" algn="l" defTabSz="855966" rtl="0" eaLnBrk="1" latinLnBrk="0" hangingPunct="1">
      <a:defRPr sz="1684" kern="1200">
        <a:solidFill>
          <a:schemeClr val="tx1"/>
        </a:solidFill>
        <a:latin typeface="+mn-lt"/>
        <a:ea typeface="+mn-ea"/>
        <a:cs typeface="+mn-cs"/>
      </a:defRPr>
    </a:lvl6pPr>
    <a:lvl7pPr marL="2567900" algn="l" defTabSz="855966" rtl="0" eaLnBrk="1" latinLnBrk="0" hangingPunct="1">
      <a:defRPr sz="1684" kern="1200">
        <a:solidFill>
          <a:schemeClr val="tx1"/>
        </a:solidFill>
        <a:latin typeface="+mn-lt"/>
        <a:ea typeface="+mn-ea"/>
        <a:cs typeface="+mn-cs"/>
      </a:defRPr>
    </a:lvl7pPr>
    <a:lvl8pPr marL="2995883" algn="l" defTabSz="855966" rtl="0" eaLnBrk="1" latinLnBrk="0" hangingPunct="1">
      <a:defRPr sz="1684" kern="1200">
        <a:solidFill>
          <a:schemeClr val="tx1"/>
        </a:solidFill>
        <a:latin typeface="+mn-lt"/>
        <a:ea typeface="+mn-ea"/>
        <a:cs typeface="+mn-cs"/>
      </a:defRPr>
    </a:lvl8pPr>
    <a:lvl9pPr marL="3423867" algn="l" defTabSz="855966" rtl="0" eaLnBrk="1" latinLnBrk="0" hangingPunct="1">
      <a:defRPr sz="168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C8D8D5-ECDE-4C5F-9FAE-81AAD6B21106}">
          <p14:sldIdLst>
            <p14:sldId id="632"/>
          </p14:sldIdLst>
        </p14:section>
      </p14:sectionLst>
    </p:ext>
    <p:ext uri="{EFAFB233-063F-42B5-8137-9DF3F51BA10A}">
      <p15:sldGuideLst xmlns:p15="http://schemas.microsoft.com/office/powerpoint/2012/main">
        <p15:guide id="1" orient="horz" pos="1824" userDrawn="1">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590E10-3C29-FC3F-36D6-970801002A87}" name="Jordan Byrd" initials="JB" userId="S::jordan.byrd@ibm.com::2f8ffd23-6eb5-479c-bad2-e47526234843" providerId="AD"/>
  <p188:author id="{521BB02D-99B8-365E-551B-F246699F3C6E}" name="Cynthia Felsburg" initials="CF" userId="S::cfelsburg@vsapartners.com::7929990f-ef77-4bf0-843f-959b0d21576f" providerId="AD"/>
  <p188:author id="{71B21C5A-771C-BD3C-2463-AFCC7E18D929}" name="Juhi Gupta" initials="JG" userId="S::Juhi.Gupta2@ibm.com::00118f2c-d67c-4ea3-826c-4ba403dabb8d" providerId="AD"/>
  <p188:author id="{B036976F-4A9A-50AF-0CAB-FF0E68871295}" name="Juhi Gupta" initials="JG" userId="S::juhi.gupta2@ibm.com::00118f2c-d67c-4ea3-826c-4ba403dabb8d" providerId="AD"/>
  <p188:author id="{D6C82277-B816-0979-EA3B-80C1C590B270}" name="Neil Leblanc" initials="NL" userId="S::neil.leblanc1@ibm.com::2fc078ea-0e8a-4c69-a869-0cdbb699a6ff" providerId="AD"/>
  <p188:author id="{80F3AF96-1B39-67F8-8A04-C45EE5B5EAB4}" name="Gavin Cutler" initials="GC" userId="A4hFBD5sVFuc5yw0egf7keJtOKI0yuU5wasz/q1tVjQ=" providerId="None"/>
  <p188:author id="{503B52B9-EBDA-9111-A1E4-BAED8D1F38D4}" name="Kelley Schwartz" initials="KS" userId="S::kelley.schwartz@ibm.com::c8abea79-ff7c-4da1-b2ef-42d3ff7379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1FC60-ACB7-EE48-72C8-5F31CCB04372}" v="4" dt="2025-02-10T18:09:59.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autoAdjust="0"/>
    <p:restoredTop sz="94161" autoAdjust="0"/>
  </p:normalViewPr>
  <p:slideViewPr>
    <p:cSldViewPr snapToGrid="0" snapToObjects="1">
      <p:cViewPr varScale="1">
        <p:scale>
          <a:sx n="43" d="100"/>
          <a:sy n="43" d="100"/>
        </p:scale>
        <p:origin x="2140" y="64"/>
      </p:cViewPr>
      <p:guideLst>
        <p:guide orient="horz" pos="1824"/>
        <p:guide pos="2448"/>
      </p:guideLst>
    </p:cSldViewPr>
  </p:slideViewPr>
  <p:outlineViewPr>
    <p:cViewPr>
      <p:scale>
        <a:sx n="33" d="100"/>
        <a:sy n="33" d="100"/>
      </p:scale>
      <p:origin x="-56"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6" d="100"/>
          <a:sy n="166" d="100"/>
        </p:scale>
        <p:origin x="530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20888" y="228600"/>
            <a:ext cx="2790825" cy="3611563"/>
          </a:xfrm>
          <a:prstGeom prst="rect">
            <a:avLst/>
          </a:prstGeom>
          <a:noFill/>
          <a:ln w="12700">
            <a:solidFill>
              <a:prstClr val="black"/>
            </a:solidFill>
          </a:ln>
        </p:spPr>
        <p:txBody>
          <a:bodyPr vert="horz" lIns="91440" tIns="45720" rIns="91440" bIns="45720" rtlCol="0" anchor="ctr"/>
          <a:lstStyle/>
          <a:p>
            <a:endParaRPr lang="en-US"/>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06710" y="4087090"/>
            <a:ext cx="6419088" cy="4320309"/>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5"/>
          </p:nvPr>
        </p:nvSpPr>
        <p:spPr>
          <a:xfrm>
            <a:off x="6300216" y="8705088"/>
            <a:ext cx="338328" cy="228600"/>
          </a:xfrm>
          <a:prstGeom prst="rect">
            <a:avLst/>
          </a:prstGeom>
        </p:spPr>
        <p:txBody>
          <a:bodyPr vert="horz" lIns="0" tIns="0" rIns="0" bIns="0" rtlCol="0" anchor="b"/>
          <a:lstStyle>
            <a:lvl1pPr algn="r">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fld id="{6E2E38B8-B0B4-AD41-AC6E-B781F46A9FD3}" type="slidenum">
              <a:rPr lang="en-US" smtClean="0"/>
              <a:pPr/>
              <a:t>‹#›</a:t>
            </a:fld>
            <a:endParaRPr lang="en-US"/>
          </a:p>
        </p:txBody>
      </p:sp>
      <p:sp>
        <p:nvSpPr>
          <p:cNvPr id="6" name="Footer Placeholder 5"/>
          <p:cNvSpPr>
            <a:spLocks noGrp="1"/>
          </p:cNvSpPr>
          <p:nvPr>
            <p:ph type="ftr" sz="quarter" idx="4"/>
          </p:nvPr>
        </p:nvSpPr>
        <p:spPr>
          <a:xfrm>
            <a:off x="219456" y="8705088"/>
            <a:ext cx="3657600"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r>
              <a:rPr lang="en-US"/>
              <a:t>Footer</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1140984" rtl="0" eaLnBrk="1" latinLnBrk="0" hangingPunct="1">
      <a:lnSpc>
        <a:spcPct val="110000"/>
      </a:lnSpc>
      <a:spcBef>
        <a:spcPts val="0"/>
      </a:spcBef>
      <a:defRPr sz="561" b="0" i="0" kern="1200">
        <a:solidFill>
          <a:schemeClr val="bg1"/>
        </a:solidFill>
        <a:latin typeface="IBM Plex Sans Light" panose="020B0503050203000203" pitchFamily="34" charset="0"/>
        <a:ea typeface="+mn-ea"/>
        <a:cs typeface="+mn-cs"/>
      </a:defRPr>
    </a:lvl1pPr>
    <a:lvl2pPr marL="217896" indent="-211954" algn="l" defTabSz="1140984" rtl="0" eaLnBrk="1" latinLnBrk="0" hangingPunct="1">
      <a:lnSpc>
        <a:spcPct val="110000"/>
      </a:lnSpc>
      <a:spcBef>
        <a:spcPts val="0"/>
      </a:spcBef>
      <a:buFont typeface="IBM Plex Sans"/>
      <a:buChar char="–"/>
      <a:tabLst/>
      <a:defRPr sz="561" b="0" i="0" kern="1200">
        <a:solidFill>
          <a:schemeClr val="bg1"/>
        </a:solidFill>
        <a:latin typeface="IBM Plex Sans Light" panose="020B0503050203000203" pitchFamily="34" charset="0"/>
        <a:ea typeface="+mn-ea"/>
        <a:cs typeface="+mn-cs"/>
      </a:defRPr>
    </a:lvl2pPr>
    <a:lvl3pPr marL="433574" indent="-216787" algn="l" defTabSz="1140984" rtl="0" eaLnBrk="1" latinLnBrk="0" hangingPunct="1">
      <a:lnSpc>
        <a:spcPct val="110000"/>
      </a:lnSpc>
      <a:spcBef>
        <a:spcPts val="0"/>
      </a:spcBef>
      <a:buFont typeface="IBM Plex Sans Light" panose="020B0604020202020204" pitchFamily="34" charset="0"/>
      <a:buChar char="•"/>
      <a:tabLst/>
      <a:defRPr sz="561" b="0" i="0" kern="1200">
        <a:solidFill>
          <a:schemeClr val="bg1"/>
        </a:solidFill>
        <a:latin typeface="IBM Plex Sans Light" panose="020B0503050203000203" pitchFamily="34" charset="0"/>
        <a:ea typeface="+mn-ea"/>
        <a:cs typeface="+mn-cs"/>
      </a:defRPr>
    </a:lvl3pPr>
    <a:lvl4pPr marL="787279" indent="-216787" algn="l" defTabSz="1140984" rtl="0" eaLnBrk="1" latinLnBrk="0" hangingPunct="1">
      <a:lnSpc>
        <a:spcPct val="110000"/>
      </a:lnSpc>
      <a:spcBef>
        <a:spcPts val="0"/>
      </a:spcBef>
      <a:buFont typeface="IBM Plex Sans Light"/>
      <a:buChar char="–"/>
      <a:tabLst/>
      <a:defRPr sz="561" b="0" i="0" kern="1200">
        <a:solidFill>
          <a:schemeClr val="bg1"/>
        </a:solidFill>
        <a:latin typeface="IBM Plex Sans Light" panose="020B0503050203000203" pitchFamily="34" charset="0"/>
        <a:ea typeface="+mn-ea"/>
        <a:cs typeface="+mn-cs"/>
      </a:defRPr>
    </a:lvl4pPr>
    <a:lvl5pPr marL="217896" marR="0" indent="-211954" algn="l" defTabSz="1140984" rtl="0" eaLnBrk="1" fontAlgn="base" latinLnBrk="0" hangingPunct="1">
      <a:lnSpc>
        <a:spcPct val="100000"/>
      </a:lnSpc>
      <a:spcBef>
        <a:spcPts val="749"/>
      </a:spcBef>
      <a:spcAft>
        <a:spcPct val="0"/>
      </a:spcAft>
      <a:buClr>
        <a:srgbClr val="000000"/>
      </a:buClr>
      <a:buSzTx/>
      <a:buFont typeface="IBM Plex Sans Light" charset="-120"/>
      <a:buChar char="»"/>
      <a:tabLst/>
      <a:defRPr sz="936" b="0" i="0" kern="1200">
        <a:solidFill>
          <a:schemeClr val="bg1"/>
        </a:solidFill>
        <a:latin typeface="IBM Plex Sans Light" panose="020B0503050203000203" pitchFamily="34" charset="0"/>
        <a:ea typeface="+mn-ea"/>
        <a:cs typeface="+mn-cs"/>
      </a:defRPr>
    </a:lvl5pPr>
    <a:lvl6pPr marL="2852461" algn="l" defTabSz="1140984" rtl="0" eaLnBrk="1" latinLnBrk="0" hangingPunct="1">
      <a:defRPr sz="1497" kern="1200">
        <a:solidFill>
          <a:schemeClr val="tx1"/>
        </a:solidFill>
        <a:latin typeface="+mn-lt"/>
        <a:ea typeface="+mn-ea"/>
        <a:cs typeface="+mn-cs"/>
      </a:defRPr>
    </a:lvl6pPr>
    <a:lvl7pPr marL="3422953" algn="l" defTabSz="1140984" rtl="0" eaLnBrk="1" latinLnBrk="0" hangingPunct="1">
      <a:defRPr sz="1497" kern="1200">
        <a:solidFill>
          <a:schemeClr val="tx1"/>
        </a:solidFill>
        <a:latin typeface="+mn-lt"/>
        <a:ea typeface="+mn-ea"/>
        <a:cs typeface="+mn-cs"/>
      </a:defRPr>
    </a:lvl7pPr>
    <a:lvl8pPr marL="3993446" algn="l" defTabSz="1140984" rtl="0" eaLnBrk="1" latinLnBrk="0" hangingPunct="1">
      <a:defRPr sz="1497" kern="1200">
        <a:solidFill>
          <a:schemeClr val="tx1"/>
        </a:solidFill>
        <a:latin typeface="+mn-lt"/>
        <a:ea typeface="+mn-ea"/>
        <a:cs typeface="+mn-cs"/>
      </a:defRPr>
    </a:lvl8pPr>
    <a:lvl9pPr marL="4563938" algn="l" defTabSz="1140984" rtl="0" eaLnBrk="1" latinLnBrk="0" hangingPunct="1">
      <a:defRPr sz="149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a:p>
        </p:txBody>
      </p:sp>
      <p:sp>
        <p:nvSpPr>
          <p:cNvPr id="5" name="Footer Placeholder 4"/>
          <p:cNvSpPr>
            <a:spLocks noGrp="1"/>
          </p:cNvSpPr>
          <p:nvPr>
            <p:ph type="ftr" sz="quarter" idx="4"/>
          </p:nvPr>
        </p:nvSpPr>
        <p:spPr/>
        <p:txBody>
          <a:bodyPr/>
          <a:lstStyle/>
          <a:p>
            <a:r>
              <a:rPr lang="en-US"/>
              <a:t>Footer</a:t>
            </a:r>
          </a:p>
        </p:txBody>
      </p:sp>
    </p:spTree>
    <p:extLst>
      <p:ext uri="{BB962C8B-B14F-4D97-AF65-F5344CB8AC3E}">
        <p14:creationId xmlns:p14="http://schemas.microsoft.com/office/powerpoint/2010/main" val="3583619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oxes, 6 stacke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9337253-6DED-9D45-3D5A-4D6E98EB17D3}"/>
              </a:ext>
            </a:extLst>
          </p:cNvPr>
          <p:cNvSpPr>
            <a:spLocks noGrp="1"/>
          </p:cNvSpPr>
          <p:nvPr>
            <p:ph type="body" sz="quarter" idx="49" hasCustomPrompt="1"/>
          </p:nvPr>
        </p:nvSpPr>
        <p:spPr>
          <a:xfrm>
            <a:off x="457172" y="4095751"/>
            <a:ext cx="6869112" cy="3930650"/>
          </a:xfrm>
        </p:spPr>
        <p:txBody>
          <a:bodyPr numCol="2" spcCol="448056">
            <a:noAutofit/>
          </a:bodyPr>
          <a:lstStyle>
            <a:lvl1pPr>
              <a:lnSpc>
                <a:spcPct val="110000"/>
              </a:lnSpc>
              <a:defRPr sz="90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pPr lvl="0"/>
            <a:r>
              <a:rPr lang="en-US"/>
              <a:t>Opener, body, closer and call to action (CTA)</a:t>
            </a:r>
            <a:br>
              <a:rPr lang="en-US"/>
            </a:br>
            <a:r>
              <a:rPr lang="en-US"/>
              <a:t>(9pt, entire box, 2 columns of copy)</a:t>
            </a:r>
          </a:p>
        </p:txBody>
      </p:sp>
      <p:sp>
        <p:nvSpPr>
          <p:cNvPr id="2" name="TextBox 1">
            <a:extLst>
              <a:ext uri="{FF2B5EF4-FFF2-40B4-BE49-F238E27FC236}">
                <a16:creationId xmlns:a16="http://schemas.microsoft.com/office/drawing/2014/main" id="{C727DFC9-816C-2240-F6D3-09BA2C50BAC6}"/>
              </a:ext>
            </a:extLst>
          </p:cNvPr>
          <p:cNvSpPr txBox="1"/>
          <p:nvPr userDrawn="1"/>
        </p:nvSpPr>
        <p:spPr>
          <a:xfrm>
            <a:off x="-1280160" y="822960"/>
            <a:ext cx="0" cy="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rtlCol="0">
            <a:noAutofit/>
          </a:bodyPr>
          <a:lstStyle/>
          <a:p>
            <a:pPr marL="444465" indent="-446749" algn="l" defTabSz="2438400">
              <a:spcBef>
                <a:spcPts val="2900"/>
              </a:spcBef>
              <a:buSzPct val="100000"/>
              <a:buFontTx/>
              <a:buChar char="–"/>
            </a:pPr>
            <a:endParaRPr lang="en-US" kern="0">
              <a:solidFill>
                <a:srgbClr val="000000"/>
              </a:solidFill>
              <a:ea typeface="+mj-ea"/>
              <a:cs typeface="+mj-cs"/>
              <a:sym typeface="IBM Plex Sans Light"/>
            </a:endParaRPr>
          </a:p>
        </p:txBody>
      </p:sp>
      <p:sp>
        <p:nvSpPr>
          <p:cNvPr id="5" name="TextBox 4">
            <a:extLst>
              <a:ext uri="{FF2B5EF4-FFF2-40B4-BE49-F238E27FC236}">
                <a16:creationId xmlns:a16="http://schemas.microsoft.com/office/drawing/2014/main" id="{76FB409D-1750-08B7-82B3-9F4C14E07492}"/>
              </a:ext>
            </a:extLst>
          </p:cNvPr>
          <p:cNvSpPr txBox="1"/>
          <p:nvPr userDrawn="1"/>
        </p:nvSpPr>
        <p:spPr>
          <a:xfrm>
            <a:off x="429768" y="420624"/>
            <a:ext cx="0" cy="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rtlCol="0">
            <a:noAutofit/>
          </a:bodyPr>
          <a:lstStyle/>
          <a:p>
            <a:pPr marL="444465" indent="-446749" algn="l" defTabSz="2438400">
              <a:spcBef>
                <a:spcPts val="2900"/>
              </a:spcBef>
              <a:buSzPct val="100000"/>
              <a:buFontTx/>
              <a:buChar char="–"/>
            </a:pPr>
            <a:endParaRPr lang="en-US" kern="0">
              <a:solidFill>
                <a:srgbClr val="000000"/>
              </a:solidFill>
              <a:ea typeface="+mj-ea"/>
              <a:cs typeface="+mj-cs"/>
              <a:sym typeface="IBM Plex Sans Light"/>
            </a:endParaRPr>
          </a:p>
        </p:txBody>
      </p:sp>
      <p:sp>
        <p:nvSpPr>
          <p:cNvPr id="12" name="Text Placeholder 9">
            <a:extLst>
              <a:ext uri="{FF2B5EF4-FFF2-40B4-BE49-F238E27FC236}">
                <a16:creationId xmlns:a16="http://schemas.microsoft.com/office/drawing/2014/main" id="{E97A1292-6DAC-3DB1-B977-0BF31E9471CC}"/>
              </a:ext>
            </a:extLst>
          </p:cNvPr>
          <p:cNvSpPr>
            <a:spLocks noGrp="1"/>
          </p:cNvSpPr>
          <p:nvPr>
            <p:ph type="body" sz="quarter" idx="43" hasCustomPrompt="1"/>
          </p:nvPr>
        </p:nvSpPr>
        <p:spPr>
          <a:xfrm>
            <a:off x="456358" y="433523"/>
            <a:ext cx="2293556" cy="155752"/>
          </a:xfrm>
        </p:spPr>
        <p:txBody>
          <a:bodyPr/>
          <a:lstStyle>
            <a:lvl1pPr>
              <a:lnSpc>
                <a:spcPct val="100000"/>
              </a:lnSpc>
              <a:spcBef>
                <a:spcPts val="0"/>
              </a:spcBef>
              <a:defRPr sz="900" b="0" i="0">
                <a:solidFill>
                  <a:srgbClr val="161616"/>
                </a:solidFill>
                <a:latin typeface="IBM Plex Sans Medm" panose="020B05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Eyebrow</a:t>
            </a:r>
          </a:p>
        </p:txBody>
      </p:sp>
      <p:sp>
        <p:nvSpPr>
          <p:cNvPr id="15" name="Picture Placeholder 14">
            <a:extLst>
              <a:ext uri="{FF2B5EF4-FFF2-40B4-BE49-F238E27FC236}">
                <a16:creationId xmlns:a16="http://schemas.microsoft.com/office/drawing/2014/main" id="{C13F224C-61CE-264C-B7DA-9A3A4942E81B}"/>
              </a:ext>
            </a:extLst>
          </p:cNvPr>
          <p:cNvSpPr>
            <a:spLocks noGrp="1"/>
          </p:cNvSpPr>
          <p:nvPr>
            <p:ph type="pic" sz="quarter" idx="44" hasCustomPrompt="1"/>
          </p:nvPr>
        </p:nvSpPr>
        <p:spPr>
          <a:xfrm>
            <a:off x="4114802" y="457200"/>
            <a:ext cx="3200398" cy="3195990"/>
          </a:xfrm>
        </p:spPr>
        <p:txBody>
          <a:bodyPr/>
          <a:lstStyle>
            <a:lvl1pPr>
              <a:defRPr sz="1600"/>
            </a:lvl1pPr>
          </a:lstStyle>
          <a:p>
            <a:r>
              <a:rPr lang="en-US"/>
              <a:t>Click to add image</a:t>
            </a:r>
          </a:p>
        </p:txBody>
      </p:sp>
      <p:sp>
        <p:nvSpPr>
          <p:cNvPr id="17" name="Text Placeholder 16">
            <a:extLst>
              <a:ext uri="{FF2B5EF4-FFF2-40B4-BE49-F238E27FC236}">
                <a16:creationId xmlns:a16="http://schemas.microsoft.com/office/drawing/2014/main" id="{5EB63A20-7FB1-B0BE-C674-2C80ABBD99AF}"/>
              </a:ext>
            </a:extLst>
          </p:cNvPr>
          <p:cNvSpPr>
            <a:spLocks noGrp="1"/>
          </p:cNvSpPr>
          <p:nvPr>
            <p:ph type="body" sz="quarter" idx="45" hasCustomPrompt="1"/>
          </p:nvPr>
        </p:nvSpPr>
        <p:spPr>
          <a:xfrm>
            <a:off x="431356" y="984831"/>
            <a:ext cx="3226244" cy="1335894"/>
          </a:xfrm>
        </p:spPr>
        <p:txBody>
          <a:bodyPr/>
          <a:lstStyle>
            <a:lvl1pPr>
              <a:lnSpc>
                <a:spcPct val="100000"/>
              </a:lnSpc>
              <a:defRPr sz="2800">
                <a:solidFill>
                  <a:srgbClr val="161616"/>
                </a:solidFill>
              </a:defRPr>
            </a:lvl1pPr>
            <a:lvl2pPr>
              <a:defRPr sz="2800"/>
            </a:lvl2pPr>
            <a:lvl3pPr>
              <a:defRPr sz="2800"/>
            </a:lvl3pPr>
            <a:lvl4pPr>
              <a:defRPr sz="2800"/>
            </a:lvl4pPr>
            <a:lvl5pPr>
              <a:defRPr sz="2800"/>
            </a:lvl5pPr>
          </a:lstStyle>
          <a:p>
            <a:pPr lvl="0"/>
            <a:r>
              <a:rPr lang="en-US"/>
              <a:t>Title (28pt, 3 lines)</a:t>
            </a:r>
          </a:p>
        </p:txBody>
      </p:sp>
      <p:sp>
        <p:nvSpPr>
          <p:cNvPr id="20" name="Text Placeholder 19">
            <a:extLst>
              <a:ext uri="{FF2B5EF4-FFF2-40B4-BE49-F238E27FC236}">
                <a16:creationId xmlns:a16="http://schemas.microsoft.com/office/drawing/2014/main" id="{56B23FFC-F1C5-5939-BFD2-0109954806C8}"/>
              </a:ext>
            </a:extLst>
          </p:cNvPr>
          <p:cNvSpPr>
            <a:spLocks noGrp="1"/>
          </p:cNvSpPr>
          <p:nvPr>
            <p:ph type="body" sz="quarter" idx="46" hasCustomPrompt="1"/>
          </p:nvPr>
        </p:nvSpPr>
        <p:spPr>
          <a:xfrm>
            <a:off x="445626" y="2485665"/>
            <a:ext cx="2971800" cy="714375"/>
          </a:xfrm>
        </p:spPr>
        <p:txBody>
          <a:bodyPr/>
          <a:lstStyle>
            <a:lvl1pPr>
              <a:lnSpc>
                <a:spcPct val="100000"/>
              </a:lnSpc>
              <a:defRPr sz="1400">
                <a:solidFill>
                  <a:srgbClr val="161616"/>
                </a:solidFill>
              </a:defRPr>
            </a:lvl1pPr>
          </a:lstStyle>
          <a:p>
            <a:pPr lvl="0"/>
            <a:r>
              <a:rPr lang="en-US"/>
              <a:t>Subtitle (14pt, 3 lines)</a:t>
            </a:r>
          </a:p>
        </p:txBody>
      </p:sp>
      <p:sp>
        <p:nvSpPr>
          <p:cNvPr id="3" name="Text Placeholder 13">
            <a:extLst>
              <a:ext uri="{FF2B5EF4-FFF2-40B4-BE49-F238E27FC236}">
                <a16:creationId xmlns:a16="http://schemas.microsoft.com/office/drawing/2014/main" id="{13E0E960-1E4B-855F-F4A7-5AFC9BC1DC49}"/>
              </a:ext>
            </a:extLst>
          </p:cNvPr>
          <p:cNvSpPr>
            <a:spLocks noGrp="1"/>
          </p:cNvSpPr>
          <p:nvPr>
            <p:ph type="body" sz="quarter" idx="19" hasCustomPrompt="1"/>
          </p:nvPr>
        </p:nvSpPr>
        <p:spPr>
          <a:xfrm>
            <a:off x="4126190" y="8468962"/>
            <a:ext cx="3200094" cy="252182"/>
          </a:xfrm>
        </p:spPr>
        <p:txBody>
          <a:bodyPr anchor="b"/>
          <a:lstStyle>
            <a:lvl1pPr>
              <a:lnSpc>
                <a:spcPct val="100000"/>
              </a:lnSpc>
              <a:defRPr sz="700" b="0" i="0">
                <a:latin typeface="IBM Plex Sans" panose="020B0503050203000203" pitchFamily="34" charset="0"/>
              </a:defRPr>
            </a:lvl1pPr>
            <a:lvl2pPr>
              <a:defRPr sz="1600"/>
            </a:lvl2pPr>
            <a:lvl3pPr>
              <a:defRPr sz="1600"/>
            </a:lvl3pPr>
            <a:lvl4pPr>
              <a:defRPr sz="1600"/>
            </a:lvl4pPr>
            <a:lvl5pPr>
              <a:defRPr sz="1600"/>
            </a:lvl5pPr>
          </a:lstStyle>
          <a:p>
            <a:pPr lvl="0"/>
            <a:r>
              <a:rPr lang="en-US"/>
              <a:t>1. Publication name, “Article Title,” XX Month YYYY.</a:t>
            </a:r>
            <a:br>
              <a:rPr lang="en-US"/>
            </a:br>
            <a:r>
              <a:rPr lang="en-US"/>
              <a:t>2. Publication name, “Article Title,” XX Month YYYY.</a:t>
            </a:r>
          </a:p>
        </p:txBody>
      </p:sp>
      <p:sp>
        <p:nvSpPr>
          <p:cNvPr id="6" name="Text Placeholder 13">
            <a:extLst>
              <a:ext uri="{FF2B5EF4-FFF2-40B4-BE49-F238E27FC236}">
                <a16:creationId xmlns:a16="http://schemas.microsoft.com/office/drawing/2014/main" id="{F81A95E6-F08B-6147-6399-99725DC974E8}"/>
              </a:ext>
            </a:extLst>
          </p:cNvPr>
          <p:cNvSpPr>
            <a:spLocks noGrp="1"/>
          </p:cNvSpPr>
          <p:nvPr>
            <p:ph type="body" sz="quarter" idx="48" hasCustomPrompt="1"/>
          </p:nvPr>
        </p:nvSpPr>
        <p:spPr>
          <a:xfrm>
            <a:off x="4135052" y="8767985"/>
            <a:ext cx="3180147" cy="861062"/>
          </a:xfrm>
        </p:spPr>
        <p:txBody>
          <a:bodyPr anchor="b"/>
          <a:lstStyle>
            <a:lvl1pPr>
              <a:lnSpc>
                <a:spcPct val="100000"/>
              </a:lnSpc>
              <a:defRPr sz="700" b="0" i="0">
                <a:latin typeface="IBM Plex Sans" panose="020B0503050203000203" pitchFamily="34" charset="0"/>
              </a:defRPr>
            </a:lvl1pPr>
            <a:lvl2pPr>
              <a:defRPr sz="1600"/>
            </a:lvl2pPr>
            <a:lvl3pPr>
              <a:defRPr sz="1600"/>
            </a:lvl3pPr>
            <a:lvl4pPr>
              <a:defRPr sz="1600"/>
            </a:lvl4pPr>
            <a:lvl5pPr>
              <a:defRPr sz="1600"/>
            </a:lvl5pPr>
          </a:lstStyle>
          <a:p>
            <a:pPr lvl="0"/>
            <a:r>
              <a:rPr lang="en-US"/>
              <a:t>Legal copy (7pt, 8 lines)</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FC724E25-910A-A9B3-88A6-BA9BCA743ACA}"/>
              </a:ext>
            </a:extLst>
          </p:cNvPr>
          <p:cNvPicPr>
            <a:picLocks noChangeAspect="1"/>
          </p:cNvPicPr>
          <p:nvPr userDrawn="1"/>
        </p:nvPicPr>
        <p:blipFill rotWithShape="1">
          <a:blip r:embed="rId2"/>
          <a:srcRect l="20261" t="29392" r="16885" b="30291"/>
          <a:stretch/>
        </p:blipFill>
        <p:spPr>
          <a:xfrm>
            <a:off x="431799" y="9273924"/>
            <a:ext cx="834453" cy="356241"/>
          </a:xfrm>
          <a:prstGeom prst="rect">
            <a:avLst/>
          </a:prstGeom>
        </p:spPr>
      </p:pic>
    </p:spTree>
    <p:extLst>
      <p:ext uri="{BB962C8B-B14F-4D97-AF65-F5344CB8AC3E}">
        <p14:creationId xmlns:p14="http://schemas.microsoft.com/office/powerpoint/2010/main" val="1585262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Boxes, 6 stacke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FC9-816C-2240-F6D3-09BA2C50BAC6}"/>
              </a:ext>
            </a:extLst>
          </p:cNvPr>
          <p:cNvSpPr txBox="1"/>
          <p:nvPr userDrawn="1"/>
        </p:nvSpPr>
        <p:spPr>
          <a:xfrm>
            <a:off x="-1280160" y="822960"/>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US" kern="0">
              <a:solidFill>
                <a:srgbClr val="000000"/>
              </a:solidFill>
              <a:ea typeface="+mj-ea"/>
              <a:cs typeface="+mj-cs"/>
              <a:sym typeface="IBM Plex Sans Light"/>
            </a:endParaRPr>
          </a:p>
        </p:txBody>
      </p:sp>
      <p:sp>
        <p:nvSpPr>
          <p:cNvPr id="4" name="Text Placeholder 9">
            <a:extLst>
              <a:ext uri="{FF2B5EF4-FFF2-40B4-BE49-F238E27FC236}">
                <a16:creationId xmlns:a16="http://schemas.microsoft.com/office/drawing/2014/main" id="{8AD6A4FE-C7D3-4614-3240-196A4E1CC65E}"/>
              </a:ext>
            </a:extLst>
          </p:cNvPr>
          <p:cNvSpPr>
            <a:spLocks noGrp="1"/>
          </p:cNvSpPr>
          <p:nvPr>
            <p:ph type="body" sz="quarter" idx="43" hasCustomPrompt="1"/>
          </p:nvPr>
        </p:nvSpPr>
        <p:spPr>
          <a:xfrm>
            <a:off x="457200" y="1073363"/>
            <a:ext cx="3429000" cy="183937"/>
          </a:xfrm>
        </p:spPr>
        <p:txBody>
          <a:bodyPr/>
          <a:lstStyle>
            <a:lvl1pPr>
              <a:lnSpc>
                <a:spcPct val="100000"/>
              </a:lnSpc>
              <a:spcBef>
                <a:spcPts val="0"/>
              </a:spcBef>
              <a:defRPr sz="1600" b="0" i="0">
                <a:solidFill>
                  <a:srgbClr val="0F62FE"/>
                </a:solidFill>
                <a:latin typeface="IBM Plex Sans Medm" panose="020B05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28pt eyebrow, 1 line</a:t>
            </a:r>
          </a:p>
        </p:txBody>
      </p:sp>
      <p:sp>
        <p:nvSpPr>
          <p:cNvPr id="8" name="Body Level One…">
            <a:extLst>
              <a:ext uri="{FF2B5EF4-FFF2-40B4-BE49-F238E27FC236}">
                <a16:creationId xmlns:a16="http://schemas.microsoft.com/office/drawing/2014/main" id="{8F394E3B-4FC6-AF1F-1D79-3AEEC06F0E32}"/>
              </a:ext>
            </a:extLst>
          </p:cNvPr>
          <p:cNvSpPr txBox="1">
            <a:spLocks noGrp="1"/>
          </p:cNvSpPr>
          <p:nvPr>
            <p:ph idx="1" hasCustomPrompt="1"/>
          </p:nvPr>
        </p:nvSpPr>
        <p:spPr>
          <a:xfrm>
            <a:off x="457201" y="1561339"/>
            <a:ext cx="6858000" cy="8039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defRPr sz="1200"/>
            </a:lvl1pPr>
            <a:lvl2pPr>
              <a:defRPr sz="1200"/>
            </a:lvl2pPr>
            <a:lvl3pPr>
              <a:defRPr sz="1200"/>
            </a:lvl3pPr>
            <a:lvl4pPr>
              <a:defRPr sz="1200"/>
            </a:lvl4pPr>
          </a:lstStyle>
          <a:p>
            <a:r>
              <a:rPr lang="en-US"/>
              <a:t>24pt text, sentence case</a:t>
            </a:r>
            <a:endParaRPr/>
          </a:p>
          <a:p>
            <a:pPr lvl="1"/>
            <a:r>
              <a:t>Body Level Two</a:t>
            </a:r>
          </a:p>
          <a:p>
            <a:pPr lvl="2"/>
            <a:r>
              <a:t>Body Level Three</a:t>
            </a:r>
          </a:p>
          <a:p>
            <a:pPr lvl="3"/>
            <a:r>
              <a:t>Body Level Four</a:t>
            </a:r>
          </a:p>
        </p:txBody>
      </p:sp>
      <p:sp>
        <p:nvSpPr>
          <p:cNvPr id="9" name="TextBox 8">
            <a:extLst>
              <a:ext uri="{FF2B5EF4-FFF2-40B4-BE49-F238E27FC236}">
                <a16:creationId xmlns:a16="http://schemas.microsoft.com/office/drawing/2014/main" id="{5A82983A-25C6-BD16-54CD-56317FD77794}"/>
              </a:ext>
            </a:extLst>
          </p:cNvPr>
          <p:cNvSpPr txBox="1"/>
          <p:nvPr userDrawn="1"/>
        </p:nvSpPr>
        <p:spPr>
          <a:xfrm>
            <a:off x="460903" y="463547"/>
            <a:ext cx="5139794" cy="379413"/>
          </a:xfrm>
          <a:prstGeom prst="rect">
            <a:avLst/>
          </a:prstGeom>
          <a:solidFill>
            <a:srgbClr val="FF40FF"/>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28600" tIns="0" rIns="0" bIns="0" rtlCol="0" anchor="ctr">
            <a:noAutofit/>
          </a:bodyPr>
          <a:lstStyle/>
          <a:p>
            <a:pPr marL="0" marR="0" lvl="0" indent="0" algn="l" defTabSz="2438400" rtl="0" eaLnBrk="1" fontAlgn="auto" latinLnBrk="0" hangingPunct="1">
              <a:lnSpc>
                <a:spcPct val="100000"/>
              </a:lnSpc>
              <a:spcBef>
                <a:spcPts val="2900"/>
              </a:spcBef>
              <a:spcAft>
                <a:spcPts val="0"/>
              </a:spcAft>
              <a:buClrTx/>
              <a:buSzPct val="100000"/>
              <a:buFontTx/>
              <a:buNone/>
              <a:tabLst/>
              <a:defRPr/>
            </a:pPr>
            <a:r>
              <a:rPr lang="en-US" sz="1600" b="0" i="0">
                <a:solidFill>
                  <a:schemeClr val="bg1"/>
                </a:solidFill>
                <a:latin typeface="IBM Plex Sans Medm" panose="020B0503050203000203" pitchFamily="34" charset="0"/>
              </a:rPr>
              <a:t>Remove slide after completing template.</a:t>
            </a:r>
          </a:p>
        </p:txBody>
      </p:sp>
    </p:spTree>
    <p:extLst>
      <p:ext uri="{BB962C8B-B14F-4D97-AF65-F5344CB8AC3E}">
        <p14:creationId xmlns:p14="http://schemas.microsoft.com/office/powerpoint/2010/main" val="5151890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Boxes, 6 stacke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FC9-816C-2240-F6D3-09BA2C50BAC6}"/>
              </a:ext>
            </a:extLst>
          </p:cNvPr>
          <p:cNvSpPr txBox="1"/>
          <p:nvPr userDrawn="1"/>
        </p:nvSpPr>
        <p:spPr>
          <a:xfrm>
            <a:off x="-1280160" y="822960"/>
            <a:ext cx="0" cy="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rtlCol="0">
            <a:noAutofit/>
          </a:bodyPr>
          <a:lstStyle/>
          <a:p>
            <a:pPr marL="444465" indent="-446749" algn="l" defTabSz="2438400">
              <a:spcBef>
                <a:spcPts val="2900"/>
              </a:spcBef>
              <a:buSzPct val="100000"/>
              <a:buFontTx/>
              <a:buChar char="–"/>
            </a:pPr>
            <a:endParaRPr lang="en-US" kern="0">
              <a:solidFill>
                <a:srgbClr val="000000"/>
              </a:solidFill>
              <a:ea typeface="+mj-ea"/>
              <a:cs typeface="+mj-cs"/>
              <a:sym typeface="IBM Plex Sans Light"/>
            </a:endParaRPr>
          </a:p>
        </p:txBody>
      </p:sp>
      <p:sp>
        <p:nvSpPr>
          <p:cNvPr id="9" name="TextBox 8">
            <a:extLst>
              <a:ext uri="{FF2B5EF4-FFF2-40B4-BE49-F238E27FC236}">
                <a16:creationId xmlns:a16="http://schemas.microsoft.com/office/drawing/2014/main" id="{5A82983A-25C6-BD16-54CD-56317FD77794}"/>
              </a:ext>
            </a:extLst>
          </p:cNvPr>
          <p:cNvSpPr txBox="1"/>
          <p:nvPr userDrawn="1"/>
        </p:nvSpPr>
        <p:spPr>
          <a:xfrm>
            <a:off x="460903" y="463547"/>
            <a:ext cx="5139794" cy="379413"/>
          </a:xfrm>
          <a:prstGeom prst="rect">
            <a:avLst/>
          </a:prstGeom>
          <a:solidFill>
            <a:srgbClr val="FF40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0" tIns="0" rIns="0" bIns="0" rtlCol="0" anchor="ctr">
            <a:noAutofit/>
          </a:bodyPr>
          <a:lstStyle/>
          <a:p>
            <a:pPr marL="0" marR="0" lvl="0" indent="0" algn="l" defTabSz="2438400" rtl="0" eaLnBrk="1" fontAlgn="auto" latinLnBrk="0" hangingPunct="1">
              <a:lnSpc>
                <a:spcPct val="100000"/>
              </a:lnSpc>
              <a:spcBef>
                <a:spcPts val="2900"/>
              </a:spcBef>
              <a:spcAft>
                <a:spcPts val="0"/>
              </a:spcAft>
              <a:buClrTx/>
              <a:buSzPct val="100000"/>
              <a:buFontTx/>
              <a:buNone/>
              <a:tabLst/>
              <a:defRPr/>
            </a:pPr>
            <a:r>
              <a:rPr lang="en-US" sz="1600" b="0" i="0">
                <a:solidFill>
                  <a:schemeClr val="bg1"/>
                </a:solidFill>
                <a:latin typeface="IBM Plex Sans Medm" panose="020B0503050203000203" pitchFamily="34" charset="0"/>
              </a:rPr>
              <a:t>Remove slide after completing template.</a:t>
            </a:r>
          </a:p>
        </p:txBody>
      </p:sp>
    </p:spTree>
    <p:extLst>
      <p:ext uri="{BB962C8B-B14F-4D97-AF65-F5344CB8AC3E}">
        <p14:creationId xmlns:p14="http://schemas.microsoft.com/office/powerpoint/2010/main" val="26226543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structions">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FC9-816C-2240-F6D3-09BA2C50BAC6}"/>
              </a:ext>
            </a:extLst>
          </p:cNvPr>
          <p:cNvSpPr txBox="1"/>
          <p:nvPr userDrawn="1"/>
        </p:nvSpPr>
        <p:spPr>
          <a:xfrm>
            <a:off x="-1280160" y="822960"/>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US" kern="0">
              <a:solidFill>
                <a:srgbClr val="000000"/>
              </a:solidFill>
              <a:ea typeface="+mj-ea"/>
              <a:cs typeface="+mj-cs"/>
              <a:sym typeface="IBM Plex Sans Light"/>
            </a:endParaRPr>
          </a:p>
        </p:txBody>
      </p:sp>
      <p:sp>
        <p:nvSpPr>
          <p:cNvPr id="4" name="Text Placeholder 9">
            <a:extLst>
              <a:ext uri="{FF2B5EF4-FFF2-40B4-BE49-F238E27FC236}">
                <a16:creationId xmlns:a16="http://schemas.microsoft.com/office/drawing/2014/main" id="{8AD6A4FE-C7D3-4614-3240-196A4E1CC65E}"/>
              </a:ext>
            </a:extLst>
          </p:cNvPr>
          <p:cNvSpPr>
            <a:spLocks noGrp="1"/>
          </p:cNvSpPr>
          <p:nvPr>
            <p:ph type="body" sz="quarter" idx="43" hasCustomPrompt="1"/>
          </p:nvPr>
        </p:nvSpPr>
        <p:spPr>
          <a:xfrm>
            <a:off x="457200" y="1073363"/>
            <a:ext cx="3429000" cy="183937"/>
          </a:xfrm>
        </p:spPr>
        <p:txBody>
          <a:bodyPr/>
          <a:lstStyle>
            <a:lvl1pPr>
              <a:lnSpc>
                <a:spcPct val="100000"/>
              </a:lnSpc>
              <a:spcBef>
                <a:spcPts val="0"/>
              </a:spcBef>
              <a:defRPr sz="1600" b="0" i="0">
                <a:solidFill>
                  <a:srgbClr val="0F62FE"/>
                </a:solidFill>
                <a:latin typeface="IBM Plex Sans Medm" panose="020B05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28pt eyebrow, 1 line</a:t>
            </a:r>
          </a:p>
        </p:txBody>
      </p:sp>
      <p:sp>
        <p:nvSpPr>
          <p:cNvPr id="8" name="Body Level One…">
            <a:extLst>
              <a:ext uri="{FF2B5EF4-FFF2-40B4-BE49-F238E27FC236}">
                <a16:creationId xmlns:a16="http://schemas.microsoft.com/office/drawing/2014/main" id="{8F394E3B-4FC6-AF1F-1D79-3AEEC06F0E32}"/>
              </a:ext>
            </a:extLst>
          </p:cNvPr>
          <p:cNvSpPr txBox="1">
            <a:spLocks noGrp="1"/>
          </p:cNvSpPr>
          <p:nvPr>
            <p:ph idx="1" hasCustomPrompt="1"/>
          </p:nvPr>
        </p:nvSpPr>
        <p:spPr>
          <a:xfrm>
            <a:off x="457201" y="1561339"/>
            <a:ext cx="6858000" cy="8039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defRPr sz="1200"/>
            </a:lvl1pPr>
            <a:lvl2pPr marL="173736" indent="-173736">
              <a:defRPr sz="1200"/>
            </a:lvl2pPr>
            <a:lvl3pPr marL="347472" indent="-173736">
              <a:defRPr sz="1200"/>
            </a:lvl3pPr>
            <a:lvl4pPr marL="521208" indent="-173736">
              <a:defRPr sz="1200"/>
            </a:lvl4pPr>
          </a:lstStyle>
          <a:p>
            <a:r>
              <a:rPr lang="en-US"/>
              <a:t>24pt text, sentence case</a:t>
            </a:r>
            <a:endParaRPr/>
          </a:p>
          <a:p>
            <a:pPr lvl="1"/>
            <a:r>
              <a:t>Body Level Two</a:t>
            </a:r>
          </a:p>
          <a:p>
            <a:pPr lvl="2"/>
            <a:r>
              <a:t>Body Level Three</a:t>
            </a:r>
          </a:p>
          <a:p>
            <a:pPr lvl="3"/>
            <a:r>
              <a:t>Body Level Four</a:t>
            </a:r>
          </a:p>
        </p:txBody>
      </p:sp>
      <p:sp>
        <p:nvSpPr>
          <p:cNvPr id="9" name="TextBox 8">
            <a:extLst>
              <a:ext uri="{FF2B5EF4-FFF2-40B4-BE49-F238E27FC236}">
                <a16:creationId xmlns:a16="http://schemas.microsoft.com/office/drawing/2014/main" id="{5A82983A-25C6-BD16-54CD-56317FD77794}"/>
              </a:ext>
            </a:extLst>
          </p:cNvPr>
          <p:cNvSpPr txBox="1"/>
          <p:nvPr userDrawn="1"/>
        </p:nvSpPr>
        <p:spPr>
          <a:xfrm>
            <a:off x="460903" y="463547"/>
            <a:ext cx="5139794" cy="379413"/>
          </a:xfrm>
          <a:prstGeom prst="rect">
            <a:avLst/>
          </a:prstGeom>
          <a:solidFill>
            <a:srgbClr val="FF40FF"/>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28600" tIns="0" rIns="0" bIns="0" rtlCol="0" anchor="ctr">
            <a:noAutofit/>
          </a:bodyPr>
          <a:lstStyle/>
          <a:p>
            <a:pPr marL="0" marR="0" lvl="0" indent="0" algn="l" defTabSz="2438400" rtl="0" eaLnBrk="1" fontAlgn="auto" latinLnBrk="0" hangingPunct="1">
              <a:lnSpc>
                <a:spcPct val="100000"/>
              </a:lnSpc>
              <a:spcBef>
                <a:spcPts val="2900"/>
              </a:spcBef>
              <a:spcAft>
                <a:spcPts val="0"/>
              </a:spcAft>
              <a:buClrTx/>
              <a:buSzPct val="100000"/>
              <a:buFontTx/>
              <a:buNone/>
              <a:tabLst/>
              <a:defRPr/>
            </a:pPr>
            <a:r>
              <a:rPr lang="en-US" sz="1600" b="0" i="0">
                <a:solidFill>
                  <a:schemeClr val="bg1"/>
                </a:solidFill>
                <a:latin typeface="IBM Plex Sans Medm" panose="020B0503050203000203" pitchFamily="34" charset="0"/>
              </a:rPr>
              <a:t>Remove slide after completing template.</a:t>
            </a:r>
          </a:p>
        </p:txBody>
      </p:sp>
    </p:spTree>
    <p:extLst>
      <p:ext uri="{BB962C8B-B14F-4D97-AF65-F5344CB8AC3E}">
        <p14:creationId xmlns:p14="http://schemas.microsoft.com/office/powerpoint/2010/main" val="78059575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7318338" y="9422952"/>
            <a:ext cx="270908" cy="246221"/>
          </a:xfrm>
          <a:prstGeom prst="rect">
            <a:avLst/>
          </a:prstGeom>
          <a:ln w="12700">
            <a:miter lim="400000"/>
          </a:ln>
        </p:spPr>
        <p:txBody>
          <a:bodyPr wrap="none" lIns="0" tIns="0" rIns="0" bIns="0" anchor="b" anchorCtr="0">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
        <p:nvSpPr>
          <p:cNvPr id="48" name="Title Text"/>
          <p:cNvSpPr txBox="1">
            <a:spLocks noGrp="1"/>
          </p:cNvSpPr>
          <p:nvPr>
            <p:ph type="title"/>
          </p:nvPr>
        </p:nvSpPr>
        <p:spPr>
          <a:xfrm>
            <a:off x="459348" y="422453"/>
            <a:ext cx="6855854" cy="834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Title Text</a:t>
            </a:r>
          </a:p>
        </p:txBody>
      </p:sp>
      <p:sp>
        <p:nvSpPr>
          <p:cNvPr id="49" name="Body Level One…"/>
          <p:cNvSpPr txBox="1">
            <a:spLocks noGrp="1"/>
          </p:cNvSpPr>
          <p:nvPr>
            <p:ph type="body" idx="1"/>
          </p:nvPr>
        </p:nvSpPr>
        <p:spPr>
          <a:xfrm>
            <a:off x="428077" y="2390477"/>
            <a:ext cx="6887123" cy="2638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30747" y="9389772"/>
            <a:ext cx="2720820" cy="279400"/>
          </a:xfrm>
          <a:prstGeom prst="rect">
            <a:avLst/>
          </a:prstGeom>
        </p:spPr>
        <p:txBody>
          <a:bodyPr vert="horz" lIns="0" tIns="0" rIns="0" bIns="0" rtlCol="0" anchor="b"/>
          <a:lstStyle>
            <a:lvl1pPr algn="l">
              <a:defRPr sz="1600" b="0" i="0">
                <a:solidFill>
                  <a:schemeClr val="tx1"/>
                </a:solidFill>
                <a:latin typeface="IBM Plex Sans" panose="020B0503050203000203" pitchFamily="34" charset="0"/>
              </a:defRPr>
            </a:lvl1pPr>
          </a:lstStyle>
          <a:p>
            <a:r>
              <a:rPr lang="en-US"/>
              <a:t>Product/Solution Name</a:t>
            </a:r>
          </a:p>
        </p:txBody>
      </p:sp>
    </p:spTree>
    <p:extLst>
      <p:ext uri="{BB962C8B-B14F-4D97-AF65-F5344CB8AC3E}">
        <p14:creationId xmlns:p14="http://schemas.microsoft.com/office/powerpoint/2010/main" val="3669031262"/>
      </p:ext>
    </p:extLst>
  </p:cSld>
  <p:clrMap bg1="dk1" tx1="lt1" bg2="dk2" tx2="lt2" accent1="accent1" accent2="accent2" accent3="accent3" accent4="accent4" accent5="accent5" accent6="accent6" hlink="hlink" folHlink="folHlink"/>
  <p:sldLayoutIdLst>
    <p:sldLayoutId id="2147483984" r:id="rId1"/>
    <p:sldLayoutId id="2147483985" r:id="rId2"/>
    <p:sldLayoutId id="2147483986" r:id="rId3"/>
  </p:sldLayoutIdLst>
  <p:transition spd="med"/>
  <p:hf hdr="0" dt="0"/>
  <p:txStyles>
    <p:titleStyle>
      <a:lvl1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p:titleStyle>
    <p:bodyStyle>
      <a:lvl1pPr marL="0" marR="0" indent="0" algn="l" defTabSz="2438400" rtl="0" eaLnBrk="1" latinLnBrk="0" hangingPunct="1">
        <a:lnSpc>
          <a:spcPct val="110000"/>
        </a:lnSpc>
        <a:spcBef>
          <a:spcPts val="0"/>
        </a:spcBef>
        <a:spcAft>
          <a:spcPts val="0"/>
        </a:spcAft>
        <a:buClrTx/>
        <a:buSzTx/>
        <a:buFontTx/>
        <a:buNone/>
        <a:tabLst/>
        <a:defRPr sz="900" b="0" i="0" u="none" strike="noStrike" cap="none" spc="0" baseline="0">
          <a:solidFill>
            <a:schemeClr val="tx1"/>
          </a:solidFill>
          <a:uFillTx/>
          <a:latin typeface="+mj-lt"/>
          <a:ea typeface="+mj-ea"/>
          <a:cs typeface="+mj-cs"/>
          <a:sym typeface="IBM Plex Sans Light"/>
        </a:defRPr>
      </a:lvl1pPr>
      <a:lvl2pPr marL="137160" marR="0" indent="-137160" algn="l" defTabSz="2438400" rtl="0" eaLnBrk="1" latinLnBrk="0" hangingPunct="1">
        <a:lnSpc>
          <a:spcPct val="110000"/>
        </a:lnSpc>
        <a:spcBef>
          <a:spcPts val="0"/>
        </a:spcBef>
        <a:spcAft>
          <a:spcPts val="0"/>
        </a:spcAft>
        <a:buClrTx/>
        <a:buSzPct val="100000"/>
        <a:buFontTx/>
        <a:buChar char="–"/>
        <a:tabLst/>
        <a:defRPr sz="900" b="0" i="0" u="none" strike="noStrike" cap="none" spc="0" baseline="0">
          <a:solidFill>
            <a:schemeClr val="tx1"/>
          </a:solidFill>
          <a:uFillTx/>
          <a:latin typeface="+mj-lt"/>
          <a:ea typeface="+mj-ea"/>
          <a:cs typeface="+mj-cs"/>
          <a:sym typeface="IBM Plex Sans Light"/>
        </a:defRPr>
      </a:lvl2pPr>
      <a:lvl3pPr marL="274320" marR="0" indent="-137160" algn="l" defTabSz="2438400" rtl="0" eaLnBrk="1" latinLnBrk="0" hangingPunct="1">
        <a:lnSpc>
          <a:spcPct val="110000"/>
        </a:lnSpc>
        <a:spcBef>
          <a:spcPts val="0"/>
        </a:spcBef>
        <a:spcAft>
          <a:spcPts val="0"/>
        </a:spcAft>
        <a:buClrTx/>
        <a:buSzPct val="100000"/>
        <a:buFontTx/>
        <a:buChar char="•"/>
        <a:tabLst/>
        <a:defRPr sz="900" b="0" i="0" u="none" strike="noStrike" cap="none" spc="0" baseline="0">
          <a:solidFill>
            <a:schemeClr val="tx1"/>
          </a:solidFill>
          <a:uFillTx/>
          <a:latin typeface="+mj-lt"/>
          <a:ea typeface="+mj-ea"/>
          <a:cs typeface="+mj-cs"/>
          <a:sym typeface="IBM Plex Sans Light"/>
        </a:defRPr>
      </a:lvl3pPr>
      <a:lvl4pPr marL="411480" marR="0" indent="-137160" algn="l" defTabSz="2438400" rtl="0" eaLnBrk="1" latinLnBrk="0" hangingPunct="1">
        <a:lnSpc>
          <a:spcPct val="110000"/>
        </a:lnSpc>
        <a:spcBef>
          <a:spcPts val="0"/>
        </a:spcBef>
        <a:spcAft>
          <a:spcPts val="0"/>
        </a:spcAft>
        <a:buClrTx/>
        <a:buSzPct val="100000"/>
        <a:buFontTx/>
        <a:buChar char="–"/>
        <a:tabLst/>
        <a:defRPr sz="9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p:bodyStyle>
    <p:otherStyle>
      <a:lvl1pPr marL="0" marR="0" indent="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1pPr>
      <a:lvl2pPr marL="0" marR="0" indent="34299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2pPr>
      <a:lvl3pPr marL="0" marR="0" indent="685982"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3pPr>
      <a:lvl4pPr marL="0" marR="0" indent="1028974"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4pPr>
      <a:lvl5pPr marL="0" marR="0" indent="1371965"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5pPr>
      <a:lvl6pPr marL="0" marR="0" indent="1714956"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6pPr>
      <a:lvl7pPr marL="0" marR="0" indent="2057948"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7pPr>
      <a:lvl8pPr marL="0" marR="0" indent="240094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8pPr>
      <a:lvl9pPr marL="0" marR="0" indent="274393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3168" userDrawn="1">
          <p15:clr>
            <a:srgbClr val="0F62FE"/>
          </p15:clr>
        </p15:guide>
        <p15:guide id="3" pos="288" userDrawn="1">
          <p15:clr>
            <a:srgbClr val="EE5396"/>
          </p15:clr>
        </p15:guide>
        <p15:guide id="4" pos="1224" userDrawn="1">
          <p15:clr>
            <a:srgbClr val="0F62FE"/>
          </p15:clr>
        </p15:guide>
        <p15:guide id="16" pos="4608" userDrawn="1">
          <p15:clr>
            <a:srgbClr val="EE5396"/>
          </p15:clr>
        </p15:guide>
        <p15:guide id="17" orient="horz" pos="1584" userDrawn="1">
          <p15:clr>
            <a:srgbClr val="0F62FE"/>
          </p15:clr>
        </p15:guide>
        <p15:guide id="19" orient="horz" pos="2376" userDrawn="1">
          <p15:clr>
            <a:srgbClr val="EE5396"/>
          </p15:clr>
        </p15:guide>
        <p15:guide id="20" orient="horz" pos="792" userDrawn="1">
          <p15:clr>
            <a:srgbClr val="EE5396"/>
          </p15:clr>
        </p15:guide>
        <p15:guide id="21" orient="horz" pos="288" userDrawn="1">
          <p15:clr>
            <a:srgbClr val="EE5396"/>
          </p15:clr>
        </p15:guide>
        <p15:guide id="22" orient="horz" pos="3960" userDrawn="1">
          <p15:clr>
            <a:srgbClr val="EE5396"/>
          </p15:clr>
        </p15:guide>
        <p15:guide id="25" orient="horz" pos="6048" userDrawn="1">
          <p15:clr>
            <a:srgbClr val="EE5396"/>
          </p15:clr>
        </p15:guide>
        <p15:guide id="26" pos="2448" userDrawn="1">
          <p15:clr>
            <a:srgbClr val="0F62FE"/>
          </p15:clr>
        </p15:guide>
        <p15:guide id="27" pos="3672" userDrawn="1">
          <p15:clr>
            <a:srgbClr val="0F62FE"/>
          </p15:clr>
        </p15:guide>
        <p15:guide id="28" orient="horz" pos="4752" userDrawn="1">
          <p15:clr>
            <a:srgbClr val="0F62FE"/>
          </p15:clr>
        </p15:guide>
        <p15:guide id="29" pos="2736" userDrawn="1">
          <p15:clr>
            <a:srgbClr val="F26B43"/>
          </p15:clr>
        </p15:guide>
        <p15:guide id="30" pos="2160" userDrawn="1">
          <p15:clr>
            <a:srgbClr val="F26B43"/>
          </p15:clr>
        </p15:guide>
        <p15:guide id="31" orient="horz" pos="5472" userDrawn="1">
          <p15:clr>
            <a:srgbClr val="F26B43"/>
          </p15:clr>
        </p15:guide>
        <p15:guide id="32" pos="2592" userDrawn="1">
          <p15:clr>
            <a:srgbClr val="F26B43"/>
          </p15:clr>
        </p15:guide>
        <p15:guide id="33" pos="23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368300" y="9539820"/>
            <a:ext cx="192024" cy="146304"/>
          </a:xfrm>
          <a:prstGeom prst="rect">
            <a:avLst/>
          </a:prstGeom>
          <a:ln w="12700">
            <a:miter lim="400000"/>
          </a:ln>
        </p:spPr>
        <p:txBody>
          <a:bodyPr wrap="none" lIns="0" tIns="0" rIns="0" bIns="0" anchor="ctr" anchorCtr="0">
            <a:spAutoFit/>
          </a:bodyPr>
          <a:lstStyle>
            <a:lvl1pPr algn="ctr">
              <a:defRPr sz="7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
        <p:nvSpPr>
          <p:cNvPr id="48" name="Title Text"/>
          <p:cNvSpPr txBox="1">
            <a:spLocks noGrp="1"/>
          </p:cNvSpPr>
          <p:nvPr>
            <p:ph type="title"/>
          </p:nvPr>
        </p:nvSpPr>
        <p:spPr>
          <a:xfrm>
            <a:off x="3117850" y="422453"/>
            <a:ext cx="3886202" cy="834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lang="en-US"/>
              <a:t>Title Text</a:t>
            </a:r>
          </a:p>
        </p:txBody>
      </p:sp>
      <p:sp>
        <p:nvSpPr>
          <p:cNvPr id="49" name="Body Level One…"/>
          <p:cNvSpPr txBox="1">
            <a:spLocks noGrp="1"/>
          </p:cNvSpPr>
          <p:nvPr>
            <p:ph type="body" idx="1"/>
          </p:nvPr>
        </p:nvSpPr>
        <p:spPr>
          <a:xfrm>
            <a:off x="428077" y="2390477"/>
            <a:ext cx="6887123" cy="2638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3118104" y="9539820"/>
            <a:ext cx="1984248" cy="146304"/>
          </a:xfrm>
          <a:prstGeom prst="rect">
            <a:avLst/>
          </a:prstGeom>
        </p:spPr>
        <p:txBody>
          <a:bodyPr vert="horz" lIns="0" tIns="0" rIns="0" bIns="0" rtlCol="0" anchor="ctr" anchorCtr="0"/>
          <a:lstStyle>
            <a:lvl1pPr algn="l">
              <a:defRPr sz="700" b="0" i="0">
                <a:solidFill>
                  <a:schemeClr val="tx1"/>
                </a:solidFill>
                <a:latin typeface="IBM Plex Sans" panose="020B0503050203000203" pitchFamily="34" charset="0"/>
              </a:defRPr>
            </a:lvl1pPr>
          </a:lstStyle>
          <a:p>
            <a:r>
              <a:rPr lang="en-US"/>
              <a:t>Data sheet</a:t>
            </a:r>
          </a:p>
        </p:txBody>
      </p:sp>
    </p:spTree>
    <p:extLst>
      <p:ext uri="{BB962C8B-B14F-4D97-AF65-F5344CB8AC3E}">
        <p14:creationId xmlns:p14="http://schemas.microsoft.com/office/powerpoint/2010/main" val="952745755"/>
      </p:ext>
    </p:extLst>
  </p:cSld>
  <p:clrMap bg1="dk1" tx1="lt1" bg2="dk2" tx2="lt2" accent1="accent1" accent2="accent2" accent3="accent3" accent4="accent4" accent5="accent5" accent6="accent6" hlink="hlink" folHlink="folHlink"/>
  <p:sldLayoutIdLst>
    <p:sldLayoutId id="2147484003" r:id="rId1"/>
  </p:sldLayoutIdLst>
  <p:transition spd="med"/>
  <p:hf hdr="0" dt="0"/>
  <p:txStyles>
    <p:titleStyle>
      <a:lvl1pPr marL="0" marR="0" indent="0" algn="l" defTabSz="2438400" rtl="0" eaLnBrk="1" latinLnBrk="0" hangingPunct="1">
        <a:lnSpc>
          <a:spcPct val="90000"/>
        </a:lnSpc>
        <a:spcBef>
          <a:spcPts val="0"/>
        </a:spcBef>
        <a:spcAft>
          <a:spcPts val="0"/>
        </a:spcAft>
        <a:buClrTx/>
        <a:buSzTx/>
        <a:buFontTx/>
        <a:buNone/>
        <a:tabLst/>
        <a:defRPr sz="36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p:titleStyle>
    <p:bodyStyle>
      <a:lvl1pPr marL="0" marR="0" indent="0" algn="l" defTabSz="2438400" rtl="0" eaLnBrk="1" latinLnBrk="0" hangingPunct="1">
        <a:lnSpc>
          <a:spcPct val="110000"/>
        </a:lnSpc>
        <a:spcBef>
          <a:spcPts val="0"/>
        </a:spcBef>
        <a:spcAft>
          <a:spcPts val="0"/>
        </a:spcAft>
        <a:buClrTx/>
        <a:buSzTx/>
        <a:buFontTx/>
        <a:buNone/>
        <a:tabLst/>
        <a:defRPr sz="9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9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9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9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p:bodyStyle>
    <p:otherStyle>
      <a:lvl1pPr marL="0" marR="0" indent="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1pPr>
      <a:lvl2pPr marL="0" marR="0" indent="34299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2pPr>
      <a:lvl3pPr marL="0" marR="0" indent="685982"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3pPr>
      <a:lvl4pPr marL="0" marR="0" indent="1028974"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4pPr>
      <a:lvl5pPr marL="0" marR="0" indent="1371965"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5pPr>
      <a:lvl6pPr marL="0" marR="0" indent="1714956"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6pPr>
      <a:lvl7pPr marL="0" marR="0" indent="2057948"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7pPr>
      <a:lvl8pPr marL="0" marR="0" indent="240094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8pPr>
      <a:lvl9pPr marL="0" marR="0" indent="274393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3168">
          <p15:clr>
            <a:srgbClr val="0F62FE"/>
          </p15:clr>
        </p15:guide>
        <p15:guide id="3" pos="240" userDrawn="1">
          <p15:clr>
            <a:srgbClr val="EE5396"/>
          </p15:clr>
        </p15:guide>
        <p15:guide id="16" pos="4656" userDrawn="1">
          <p15:clr>
            <a:srgbClr val="EE5396"/>
          </p15:clr>
        </p15:guide>
        <p15:guide id="17" orient="horz" pos="1584">
          <p15:clr>
            <a:srgbClr val="0F62FE"/>
          </p15:clr>
        </p15:guide>
        <p15:guide id="19" orient="horz" pos="2376">
          <p15:clr>
            <a:srgbClr val="EE5396"/>
          </p15:clr>
        </p15:guide>
        <p15:guide id="20" orient="horz" pos="792">
          <p15:clr>
            <a:srgbClr val="EE5396"/>
          </p15:clr>
        </p15:guide>
        <p15:guide id="21" orient="horz" pos="288">
          <p15:clr>
            <a:srgbClr val="EE5396"/>
          </p15:clr>
        </p15:guide>
        <p15:guide id="22" orient="horz" pos="3960">
          <p15:clr>
            <a:srgbClr val="EE5396"/>
          </p15:clr>
        </p15:guide>
        <p15:guide id="25" orient="horz" pos="6048">
          <p15:clr>
            <a:srgbClr val="EE5396"/>
          </p15:clr>
        </p15:guide>
        <p15:guide id="28" orient="horz" pos="4752">
          <p15:clr>
            <a:srgbClr val="0F62FE"/>
          </p15:clr>
        </p15:guide>
        <p15:guide id="30" pos="1968">
          <p15:clr>
            <a:srgbClr val="F26B43"/>
          </p15:clr>
        </p15:guide>
        <p15:guide id="31" orient="horz" pos="5472">
          <p15:clr>
            <a:srgbClr val="F26B43"/>
          </p15:clr>
        </p15:guide>
        <p15:guide id="32" pos="177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ibm.com/products/watsonx-orchestrate" TargetMode="External"/><Relationship Id="rId3" Type="http://schemas.openxmlformats.org/officeDocument/2006/relationships/hyperlink" Target="https://www.gartner.com/en/newsroom/press-releases/2024-07-29-gartner-predicts-30-percent-of-generative-ai-projects-will-be-abandoned-after-proof-of-concept-by-end-of-2025" TargetMode="External"/><Relationship Id="rId7" Type="http://schemas.openxmlformats.org/officeDocument/2006/relationships/hyperlink" Target="https://www.ibm.com/products/watsonx-governa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ibm.com/thought-leadership/institute-business-value/en-us/report/ceo-generative-ai/ceo-ai-risk-management" TargetMode="External"/><Relationship Id="rId5" Type="http://schemas.openxmlformats.org/officeDocument/2006/relationships/hyperlink" Target="https://hbr.org/2023/06/managing-the-risks-of-generative-ai" TargetMode="External"/><Relationship Id="rId4" Type="http://schemas.openxmlformats.org/officeDocument/2006/relationships/hyperlink" Target="https://eur-lex.europa.eu/legal-content/EN/TXT/?uri=CELEX:32024R1689" TargetMode="Externa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27914-05B9-EA5F-E214-29E63F35D006}"/>
              </a:ext>
            </a:extLst>
          </p:cNvPr>
          <p:cNvSpPr>
            <a:spLocks noGrp="1"/>
          </p:cNvSpPr>
          <p:nvPr>
            <p:ph type="body" sz="quarter" idx="49"/>
          </p:nvPr>
        </p:nvSpPr>
        <p:spPr>
          <a:xfrm>
            <a:off x="212942" y="4095751"/>
            <a:ext cx="7102258" cy="5243348"/>
          </a:xfrm>
        </p:spPr>
        <p:txBody>
          <a:bodyPr lIns="0" tIns="0" rIns="0" bIns="0" numCol="2" spcCol="448056" anchor="t">
            <a:noAutofit/>
          </a:bodyPr>
          <a:lstStyle/>
          <a:p>
            <a:pPr marL="228600">
              <a:lnSpc>
                <a:spcPct val="120000"/>
              </a:lnSpc>
            </a:pPr>
            <a:r>
              <a:rPr lang="en-US" sz="1000" dirty="0">
                <a:solidFill>
                  <a:srgbClr val="000000"/>
                </a:solidFill>
                <a:effectLst/>
                <a:ea typeface="Times New Roman" panose="02020603050405020304" pitchFamily="18" charset="0"/>
                <a:cs typeface="Times New Roman"/>
              </a:rPr>
              <a:t>According to </a:t>
            </a:r>
            <a:r>
              <a:rPr lang="en-US" sz="1000" dirty="0">
                <a:solidFill>
                  <a:srgbClr val="000000"/>
                </a:solidFill>
                <a:ea typeface="Times New Roman" panose="02020603050405020304" pitchFamily="18" charset="0"/>
                <a:cs typeface="Times New Roman"/>
                <a:hlinkClick r:id="rId3"/>
              </a:rPr>
              <a:t>Gartner</a:t>
            </a:r>
            <a:r>
              <a:rPr lang="en-US" sz="1000" dirty="0">
                <a:solidFill>
                  <a:srgbClr val="000000"/>
                </a:solidFill>
                <a:effectLst/>
                <a:ea typeface="Times New Roman" panose="02020603050405020304" pitchFamily="18" charset="0"/>
                <a:cs typeface="Times New Roman"/>
              </a:rPr>
              <a:t>, at least 30% of </a:t>
            </a:r>
            <a:r>
              <a:rPr lang="en-US" sz="1000" dirty="0" err="1">
                <a:solidFill>
                  <a:srgbClr val="000000"/>
                </a:solidFill>
                <a:effectLst/>
                <a:ea typeface="Times New Roman" panose="02020603050405020304" pitchFamily="18" charset="0"/>
                <a:cs typeface="Times New Roman"/>
              </a:rPr>
              <a:t>GenAI</a:t>
            </a:r>
            <a:r>
              <a:rPr lang="en-US" sz="1000" dirty="0">
                <a:solidFill>
                  <a:srgbClr val="000000"/>
                </a:solidFill>
                <a:effectLst/>
                <a:ea typeface="Times New Roman" panose="02020603050405020304" pitchFamily="18" charset="0"/>
                <a:cs typeface="Times New Roman"/>
              </a:rPr>
              <a:t> projects will be abandoned after PoC by 2025, due to poor data quality, inadequate risk controls, escalating costs or unclear business value.  ​The </a:t>
            </a:r>
            <a:r>
              <a:rPr lang="en-US" sz="1000" u="sng" dirty="0">
                <a:solidFill>
                  <a:srgbClr val="806000"/>
                </a:solidFill>
                <a:effectLst/>
                <a:ea typeface="Times New Roman" panose="02020603050405020304" pitchFamily="18" charset="0"/>
                <a:cs typeface="Times New Roman"/>
                <a:hlinkClick r:id="rId4"/>
              </a:rPr>
              <a:t>EU Artificial Intelligence Act</a:t>
            </a:r>
            <a:r>
              <a:rPr lang="en-US" sz="1000" dirty="0">
                <a:solidFill>
                  <a:srgbClr val="000000"/>
                </a:solidFill>
                <a:effectLst/>
                <a:ea typeface="Times New Roman" panose="02020603050405020304" pitchFamily="18" charset="0"/>
                <a:cs typeface="Times New Roman"/>
              </a:rPr>
              <a:t>, imposes  a fine of €35M or 7% of annual </a:t>
            </a:r>
            <a:r>
              <a:rPr lang="en-US" sz="1000" dirty="0">
                <a:solidFill>
                  <a:srgbClr val="000000"/>
                </a:solidFill>
                <a:ea typeface="Times New Roman" panose="02020603050405020304" pitchFamily="18" charset="0"/>
                <a:cs typeface="Times New Roman"/>
              </a:rPr>
              <a:t>turnover for</a:t>
            </a:r>
            <a:r>
              <a:rPr lang="en-US" sz="1000" dirty="0">
                <a:solidFill>
                  <a:srgbClr val="000000"/>
                </a:solidFill>
                <a:effectLst/>
                <a:ea typeface="Times New Roman" panose="02020603050405020304" pitchFamily="18" charset="0"/>
                <a:cs typeface="Times New Roman"/>
              </a:rPr>
              <a:t> noncompliance with EU AI Act. According to </a:t>
            </a:r>
            <a:r>
              <a:rPr lang="en-US" sz="1000" dirty="0">
                <a:solidFill>
                  <a:srgbClr val="000000"/>
                </a:solidFill>
                <a:ea typeface="Times New Roman" panose="02020603050405020304" pitchFamily="18" charset="0"/>
                <a:cs typeface="Times New Roman"/>
              </a:rPr>
              <a:t>a </a:t>
            </a:r>
            <a:r>
              <a:rPr lang="en-US" sz="1000" u="sng" dirty="0">
                <a:solidFill>
                  <a:srgbClr val="806000"/>
                </a:solidFill>
                <a:effectLst/>
                <a:ea typeface="Times New Roman" panose="02020603050405020304" pitchFamily="18" charset="0"/>
                <a:cs typeface="Times New Roman"/>
                <a:hlinkClick r:id="rId5"/>
              </a:rPr>
              <a:t>Harvard Business Review report</a:t>
            </a:r>
            <a:r>
              <a:rPr lang="en-US" sz="1000" dirty="0">
                <a:solidFill>
                  <a:srgbClr val="000000"/>
                </a:solidFill>
                <a:effectLst/>
                <a:ea typeface="Times New Roman" panose="02020603050405020304" pitchFamily="18" charset="0"/>
                <a:cs typeface="Times New Roman"/>
              </a:rPr>
              <a:t>, 79% of senior IT leaders reported concerns that these technologies bring the potential for security risks, and another 73% are concerned about biased outcomes. Yet less than 30% of CROs and CFOs say regulatory and compliance risks are being sufficiently addressed in their organizations, reports </a:t>
            </a:r>
            <a:r>
              <a:rPr lang="en-US" sz="1000" dirty="0">
                <a:solidFill>
                  <a:srgbClr val="000000"/>
                </a:solidFill>
                <a:ea typeface="Times New Roman" panose="02020603050405020304" pitchFamily="18" charset="0"/>
                <a:cs typeface="Times New Roman"/>
              </a:rPr>
              <a:t>a </a:t>
            </a:r>
            <a:r>
              <a:rPr lang="en-US" sz="1000" u="sng" dirty="0">
                <a:solidFill>
                  <a:srgbClr val="44546A"/>
                </a:solidFill>
                <a:ea typeface="Times New Roman" panose="02020603050405020304" pitchFamily="18" charset="0"/>
                <a:cs typeface="Times New Roman"/>
                <a:hlinkClick r:id="rId6"/>
              </a:rPr>
              <a:t>study by IBM Institute for Business Value</a:t>
            </a:r>
            <a:r>
              <a:rPr lang="en-US" sz="1000" u="sng" dirty="0">
                <a:solidFill>
                  <a:srgbClr val="44546A"/>
                </a:solidFill>
                <a:ea typeface="Times New Roman" panose="02020603050405020304" pitchFamily="18" charset="0"/>
                <a:cs typeface="Times New Roman"/>
              </a:rPr>
              <a:t>. </a:t>
            </a:r>
            <a:endParaRPr lang="en-IN" sz="1000" u="sng" dirty="0">
              <a:ea typeface="Times New Roman" panose="02020603050405020304" pitchFamily="18" charset="0"/>
              <a:cs typeface="Times New Roman"/>
            </a:endParaRPr>
          </a:p>
          <a:p>
            <a:pPr marL="228600">
              <a:lnSpc>
                <a:spcPct val="120000"/>
              </a:lnSpc>
            </a:pPr>
            <a:endParaRPr lang="en-IN" sz="1000" u="sng" dirty="0">
              <a:solidFill>
                <a:srgbClr val="000000"/>
              </a:solidFill>
              <a:cs typeface="Times New Roman" panose="02020603050405020304" pitchFamily="18" charset="0"/>
            </a:endParaRPr>
          </a:p>
          <a:p>
            <a:pPr marL="228600">
              <a:lnSpc>
                <a:spcPct val="120000"/>
              </a:lnSpc>
            </a:pPr>
            <a:r>
              <a:rPr lang="en-US" sz="1000" dirty="0">
                <a:solidFill>
                  <a:srgbClr val="000000"/>
                </a:solidFill>
                <a:cs typeface="Times New Roman"/>
              </a:rPr>
              <a:t>Together, </a:t>
            </a:r>
            <a:r>
              <a:rPr lang="en-US" sz="1000" b="1" dirty="0" err="1">
                <a:solidFill>
                  <a:srgbClr val="000000"/>
                </a:solidFill>
                <a:cs typeface="Times New Roman"/>
              </a:rPr>
              <a:t>watsonx</a:t>
            </a:r>
            <a:r>
              <a:rPr lang="en-US" sz="1000" b="1" dirty="0">
                <a:solidFill>
                  <a:srgbClr val="000000"/>
                </a:solidFill>
                <a:cs typeface="Times New Roman"/>
              </a:rPr>
              <a:t> Orchestrate and </a:t>
            </a:r>
            <a:r>
              <a:rPr lang="en-US" sz="1000" b="1" dirty="0" err="1">
                <a:solidFill>
                  <a:srgbClr val="000000"/>
                </a:solidFill>
                <a:cs typeface="Times New Roman"/>
              </a:rPr>
              <a:t>watsonx.governance</a:t>
            </a:r>
            <a:r>
              <a:rPr lang="en-US" sz="1000" b="1" dirty="0">
                <a:solidFill>
                  <a:srgbClr val="000000"/>
                </a:solidFill>
                <a:cs typeface="Times New Roman"/>
              </a:rPr>
              <a:t> </a:t>
            </a:r>
            <a:r>
              <a:rPr lang="en-US" sz="1000" dirty="0">
                <a:solidFill>
                  <a:srgbClr val="000000"/>
                </a:solidFill>
                <a:cs typeface="Times New Roman"/>
              </a:rPr>
              <a:t>empower leaders to develop enduring and accelerated consumer trust with your brand by building, governing and scaling AI agents with confidence. Applying governance to AI agents and assistants mitigates reputation, revenue, and operational risks, and ensures compliance with policies and regulations at an accelerated pace.</a:t>
            </a:r>
            <a:endParaRPr lang="en-IN" sz="1000" dirty="0">
              <a:solidFill>
                <a:srgbClr val="000000"/>
              </a:solidFill>
              <a:cs typeface="Times New Roman"/>
            </a:endParaRPr>
          </a:p>
          <a:p>
            <a:pPr marL="228600">
              <a:lnSpc>
                <a:spcPct val="120000"/>
              </a:lnSpc>
            </a:pPr>
            <a:endParaRPr lang="en-IN" sz="1000" dirty="0">
              <a:solidFill>
                <a:srgbClr val="000000"/>
              </a:solidFill>
              <a:cs typeface="Times New Roman" panose="02020603050405020304" pitchFamily="18" charset="0"/>
            </a:endParaRPr>
          </a:p>
          <a:p>
            <a:pPr marL="228600">
              <a:lnSpc>
                <a:spcPct val="120000"/>
              </a:lnSpc>
            </a:pPr>
            <a:r>
              <a:rPr lang="en-US" sz="1000" dirty="0">
                <a:solidFill>
                  <a:srgbClr val="000000"/>
                </a:solidFill>
                <a:cs typeface="Times New Roman"/>
              </a:rPr>
              <a:t>With our integrated solution, organizations can </a:t>
            </a:r>
            <a:r>
              <a:rPr lang="en-US" sz="1000" b="1" dirty="0">
                <a:solidFill>
                  <a:srgbClr val="000000"/>
                </a:solidFill>
                <a:cs typeface="Times New Roman"/>
              </a:rPr>
              <a:t>build, manage, monitor</a:t>
            </a:r>
            <a:r>
              <a:rPr lang="en-US" sz="1000" dirty="0">
                <a:solidFill>
                  <a:srgbClr val="000000"/>
                </a:solidFill>
                <a:cs typeface="Times New Roman"/>
              </a:rPr>
              <a:t> and</a:t>
            </a:r>
            <a:r>
              <a:rPr lang="en-US" sz="1000" b="1" dirty="0">
                <a:solidFill>
                  <a:srgbClr val="000000"/>
                </a:solidFill>
                <a:cs typeface="Times New Roman"/>
              </a:rPr>
              <a:t> govern AI agents </a:t>
            </a:r>
            <a:r>
              <a:rPr lang="en-US" sz="1000" dirty="0">
                <a:solidFill>
                  <a:srgbClr val="000000"/>
                </a:solidFill>
                <a:cs typeface="Times New Roman"/>
              </a:rPr>
              <a:t>built on models from IBM, open-source communities, and other providers. Using </a:t>
            </a:r>
            <a:r>
              <a:rPr lang="en-US" sz="1000" dirty="0" err="1">
                <a:solidFill>
                  <a:srgbClr val="000000"/>
                </a:solidFill>
                <a:cs typeface="Times New Roman"/>
              </a:rPr>
              <a:t>watsonx</a:t>
            </a:r>
            <a:r>
              <a:rPr lang="en-US" sz="1000" dirty="0">
                <a:solidFill>
                  <a:srgbClr val="000000"/>
                </a:solidFill>
                <a:cs typeface="Times New Roman"/>
              </a:rPr>
              <a:t> </a:t>
            </a:r>
            <a:r>
              <a:rPr lang="en-US" sz="1000" dirty="0" err="1">
                <a:solidFill>
                  <a:srgbClr val="000000"/>
                </a:solidFill>
                <a:cs typeface="Times New Roman"/>
              </a:rPr>
              <a:t>Orchestrate's</a:t>
            </a:r>
            <a:r>
              <a:rPr lang="en-US" sz="1000" dirty="0">
                <a:solidFill>
                  <a:srgbClr val="000000"/>
                </a:solidFill>
                <a:cs typeface="Times New Roman"/>
              </a:rPr>
              <a:t> </a:t>
            </a:r>
            <a:r>
              <a:rPr lang="en-US" sz="1000" b="1" dirty="0">
                <a:solidFill>
                  <a:srgbClr val="000000"/>
                </a:solidFill>
                <a:cs typeface="Times New Roman"/>
              </a:rPr>
              <a:t>low-code/no-code integrations</a:t>
            </a:r>
            <a:r>
              <a:rPr lang="en-US" sz="1000" dirty="0">
                <a:solidFill>
                  <a:srgbClr val="000000"/>
                </a:solidFill>
                <a:cs typeface="Times New Roman"/>
              </a:rPr>
              <a:t> and </a:t>
            </a:r>
            <a:r>
              <a:rPr lang="en-US" sz="1000" b="1" dirty="0">
                <a:solidFill>
                  <a:srgbClr val="000000"/>
                </a:solidFill>
                <a:cs typeface="Times New Roman"/>
              </a:rPr>
              <a:t>pre-built templates</a:t>
            </a:r>
            <a:r>
              <a:rPr lang="en-US" sz="1000" dirty="0">
                <a:solidFill>
                  <a:srgbClr val="000000"/>
                </a:solidFill>
                <a:cs typeface="Times New Roman"/>
              </a:rPr>
              <a:t> optimized for business use cases, </a:t>
            </a:r>
            <a:r>
              <a:rPr lang="en-US" sz="1000" dirty="0" err="1">
                <a:solidFill>
                  <a:srgbClr val="000000"/>
                </a:solidFill>
                <a:cs typeface="Times New Roman"/>
              </a:rPr>
              <a:t>watsonx.governance</a:t>
            </a:r>
            <a:r>
              <a:rPr lang="en-US" sz="1000" dirty="0">
                <a:solidFill>
                  <a:srgbClr val="000000"/>
                </a:solidFill>
                <a:cs typeface="Times New Roman"/>
              </a:rPr>
              <a:t> automatically identifies unregistered AI deployments and triggers governance workflows </a:t>
            </a:r>
            <a:r>
              <a:rPr lang="en-GB" sz="1000" dirty="0">
                <a:solidFill>
                  <a:srgbClr val="000000"/>
                </a:solidFill>
                <a:cs typeface="Times New Roman"/>
              </a:rPr>
              <a:t>across product, risk, compliance and security stakeholders. </a:t>
            </a:r>
            <a:r>
              <a:rPr lang="en-US" sz="1000" dirty="0">
                <a:solidFill>
                  <a:srgbClr val="000000"/>
                </a:solidFill>
                <a:cs typeface="Times New Roman"/>
              </a:rPr>
              <a:t>It </a:t>
            </a:r>
            <a:r>
              <a:rPr lang="en-US" sz="1000" b="1" dirty="0">
                <a:solidFill>
                  <a:srgbClr val="000000"/>
                </a:solidFill>
                <a:cs typeface="Times New Roman"/>
              </a:rPr>
              <a:t>proactively detects and mitigates AI risks </a:t>
            </a:r>
            <a:r>
              <a:rPr lang="en-US" sz="1000" dirty="0">
                <a:solidFill>
                  <a:srgbClr val="000000"/>
                </a:solidFill>
                <a:cs typeface="Times New Roman"/>
              </a:rPr>
              <a:t>and identifies relevant and changing regulations across AI processes and workflows, ensuring your AI assistants and agents are providing correct and compliant responses. </a:t>
            </a:r>
          </a:p>
          <a:p>
            <a:pPr marL="228600">
              <a:lnSpc>
                <a:spcPct val="120000"/>
              </a:lnSpc>
            </a:pPr>
            <a:endParaRPr lang="en-US" sz="1000" b="1" dirty="0">
              <a:solidFill>
                <a:srgbClr val="000000"/>
              </a:solidFill>
              <a:cs typeface="Times New Roman" panose="02020603050405020304" pitchFamily="18" charset="0"/>
            </a:endParaRPr>
          </a:p>
          <a:p>
            <a:pPr marL="228600">
              <a:lnSpc>
                <a:spcPct val="120000"/>
              </a:lnSpc>
            </a:pPr>
            <a:r>
              <a:rPr lang="en-US" sz="1000" b="1" dirty="0"/>
              <a:t>With </a:t>
            </a:r>
            <a:r>
              <a:rPr lang="en-US" sz="1000" b="1" dirty="0" err="1"/>
              <a:t>watsonx</a:t>
            </a:r>
            <a:r>
              <a:rPr lang="en-US" sz="1000" b="1" dirty="0"/>
              <a:t> Orchestrate and </a:t>
            </a:r>
            <a:r>
              <a:rPr lang="en-US" sz="1000" b="1" dirty="0" err="1"/>
              <a:t>watsonx.governance</a:t>
            </a:r>
            <a:r>
              <a:rPr lang="en-US" sz="1000" b="1" dirty="0"/>
              <a:t>, your organization can:</a:t>
            </a:r>
            <a:endParaRPr lang="en-IN" sz="1000" b="1" dirty="0"/>
          </a:p>
          <a:p>
            <a:pPr marL="514350" indent="-171450">
              <a:lnSpc>
                <a:spcPct val="120000"/>
              </a:lnSpc>
              <a:buFont typeface="Arial" panose="020B0604020202020204" pitchFamily="34" charset="0"/>
              <a:buChar char="•"/>
            </a:pPr>
            <a:r>
              <a:rPr lang="en-US" sz="1000" dirty="0"/>
              <a:t>Govern any AI, anywhere with one unified experience</a:t>
            </a:r>
            <a:endParaRPr lang="en-IN" sz="1000" dirty="0"/>
          </a:p>
          <a:p>
            <a:pPr marL="514350" lvl="0" indent="-171450">
              <a:lnSpc>
                <a:spcPct val="120000"/>
              </a:lnSpc>
              <a:buFont typeface="Arial" panose="020B0604020202020204" pitchFamily="34" charset="0"/>
              <a:buChar char="•"/>
            </a:pPr>
            <a:r>
              <a:rPr lang="en-US" sz="1000" dirty="0"/>
              <a:t>Evaluate AI models in minutes</a:t>
            </a:r>
            <a:endParaRPr lang="en-IN" sz="1000" dirty="0"/>
          </a:p>
          <a:p>
            <a:pPr marL="514350" lvl="0" indent="-171450">
              <a:lnSpc>
                <a:spcPct val="120000"/>
              </a:lnSpc>
              <a:buFont typeface="Arial" panose="020B0604020202020204" pitchFamily="34" charset="0"/>
              <a:buChar char="•"/>
            </a:pPr>
            <a:r>
              <a:rPr lang="en-US" sz="1000" dirty="0"/>
              <a:t>Accelerate AI deployment with safety and transparency</a:t>
            </a:r>
            <a:endParaRPr lang="en-IN" sz="1000" dirty="0"/>
          </a:p>
          <a:p>
            <a:pPr marL="514350" lvl="0" indent="-171450">
              <a:lnSpc>
                <a:spcPct val="120000"/>
              </a:lnSpc>
              <a:buFont typeface="Arial" panose="020B0604020202020204" pitchFamily="34" charset="0"/>
              <a:buChar char="•"/>
            </a:pPr>
            <a:r>
              <a:rPr lang="en-US" sz="1000" dirty="0"/>
              <a:t>Streamline compliance and regulation efforts</a:t>
            </a:r>
            <a:endParaRPr lang="en-IN" sz="1000" dirty="0"/>
          </a:p>
          <a:p>
            <a:pPr marL="514350" lvl="0" indent="-171450">
              <a:lnSpc>
                <a:spcPct val="120000"/>
              </a:lnSpc>
              <a:buFont typeface="Arial" panose="020B0604020202020204" pitchFamily="34" charset="0"/>
              <a:buChar char="•"/>
            </a:pPr>
            <a:r>
              <a:rPr lang="en-US" sz="1000" dirty="0"/>
              <a:t>Build responsible AI workflows</a:t>
            </a:r>
          </a:p>
          <a:p>
            <a:pPr marL="342900" lvl="0">
              <a:lnSpc>
                <a:spcPct val="120000"/>
              </a:lnSpc>
            </a:pPr>
            <a:endParaRPr lang="en-US" sz="1000" dirty="0"/>
          </a:p>
          <a:p>
            <a:pPr marL="274320" lvl="3" indent="0">
              <a:buNone/>
            </a:pPr>
            <a:r>
              <a:rPr lang="en-US" sz="1000" kern="100" dirty="0">
                <a:solidFill>
                  <a:srgbClr val="000000"/>
                </a:solidFill>
                <a:effectLst/>
                <a:ea typeface="Times New Roman" panose="02020603050405020304" pitchFamily="18" charset="0"/>
                <a:cs typeface="Times New Roman"/>
              </a:rPr>
              <a:t>Want to learn more? Visit the </a:t>
            </a:r>
            <a:r>
              <a:rPr lang="en-US" sz="1000" u="sng" kern="100" dirty="0">
                <a:solidFill>
                  <a:srgbClr val="806000"/>
                </a:solidFill>
                <a:effectLst/>
                <a:ea typeface="Times New Roman" panose="02020603050405020304" pitchFamily="18" charset="0"/>
                <a:cs typeface="Times New Roman"/>
                <a:hlinkClick r:id="rId7"/>
              </a:rPr>
              <a:t>IBM watsonx.governance</a:t>
            </a:r>
            <a:r>
              <a:rPr lang="en-US" sz="1000" kern="100" dirty="0">
                <a:solidFill>
                  <a:srgbClr val="000000"/>
                </a:solidFill>
                <a:effectLst/>
                <a:ea typeface="Times New Roman" panose="02020603050405020304" pitchFamily="18" charset="0"/>
                <a:cs typeface="Times New Roman"/>
              </a:rPr>
              <a:t> webpage to </a:t>
            </a:r>
            <a:r>
              <a:rPr lang="en-US" sz="1000" kern="100" dirty="0">
                <a:solidFill>
                  <a:srgbClr val="000000"/>
                </a:solidFill>
                <a:ea typeface="Times New Roman" panose="02020603050405020304" pitchFamily="18" charset="0"/>
                <a:cs typeface="Times New Roman"/>
              </a:rPr>
              <a:t>explore demos, analyst research, client stories, and more.</a:t>
            </a:r>
            <a:endParaRPr lang="en-IN" sz="1000" kern="100" dirty="0">
              <a:effectLst/>
              <a:ea typeface="Times New Roman" panose="02020603050405020304" pitchFamily="18" charset="0"/>
              <a:cs typeface="Times New Roman"/>
            </a:endParaRPr>
          </a:p>
          <a:p>
            <a:pPr marL="274320" lvl="3" indent="0">
              <a:buNone/>
            </a:pPr>
            <a:endParaRPr lang="en-IN" sz="1000" kern="100" dirty="0">
              <a:effectLst/>
              <a:ea typeface="Times New Roman" panose="02020603050405020304" pitchFamily="18" charset="0"/>
              <a:cs typeface="Times New Roman" panose="02020603050405020304" pitchFamily="18" charset="0"/>
            </a:endParaRPr>
          </a:p>
          <a:p>
            <a:pPr marL="274320" lvl="3" indent="0">
              <a:buNone/>
            </a:pPr>
            <a:r>
              <a:rPr lang="en-US" sz="1000" dirty="0">
                <a:solidFill>
                  <a:srgbClr val="000000"/>
                </a:solidFill>
                <a:effectLst/>
                <a:ea typeface="Times New Roman" panose="02020603050405020304" pitchFamily="18" charset="0"/>
                <a:cs typeface="Times New Roman"/>
              </a:rPr>
              <a:t>New to </a:t>
            </a:r>
            <a:r>
              <a:rPr lang="en-US" sz="1000" dirty="0" err="1">
                <a:solidFill>
                  <a:srgbClr val="000000"/>
                </a:solidFill>
                <a:effectLst/>
                <a:ea typeface="Times New Roman" panose="02020603050405020304" pitchFamily="18" charset="0"/>
                <a:cs typeface="Times New Roman"/>
              </a:rPr>
              <a:t>watsonx</a:t>
            </a:r>
            <a:r>
              <a:rPr lang="en-US" sz="1000" dirty="0">
                <a:solidFill>
                  <a:srgbClr val="000000"/>
                </a:solidFill>
                <a:effectLst/>
                <a:ea typeface="Times New Roman" panose="02020603050405020304" pitchFamily="18" charset="0"/>
                <a:cs typeface="Times New Roman"/>
              </a:rPr>
              <a:t> Orchestrate? Learn more </a:t>
            </a:r>
            <a:r>
              <a:rPr lang="en-US" sz="1000" u="sng" dirty="0">
                <a:solidFill>
                  <a:srgbClr val="000000"/>
                </a:solidFill>
                <a:ea typeface="Times New Roman" panose="02020603050405020304" pitchFamily="18" charset="0"/>
                <a:cs typeface="Times New Roman"/>
                <a:hlinkClick r:id="rId8"/>
              </a:rPr>
              <a:t>here</a:t>
            </a:r>
            <a:r>
              <a:rPr lang="en-US" sz="1000" dirty="0">
                <a:solidFill>
                  <a:srgbClr val="000000"/>
                </a:solidFill>
                <a:effectLst/>
                <a:ea typeface="Times New Roman" panose="02020603050405020304" pitchFamily="18" charset="0"/>
                <a:cs typeface="Times New Roman"/>
              </a:rPr>
              <a:t>.</a:t>
            </a:r>
            <a:endParaRPr lang="en-US" sz="1000" dirty="0">
              <a:cs typeface="Times New Roman"/>
            </a:endParaRPr>
          </a:p>
        </p:txBody>
      </p:sp>
      <p:sp>
        <p:nvSpPr>
          <p:cNvPr id="8" name="Text Placeholder 7">
            <a:extLst>
              <a:ext uri="{FF2B5EF4-FFF2-40B4-BE49-F238E27FC236}">
                <a16:creationId xmlns:a16="http://schemas.microsoft.com/office/drawing/2014/main" id="{16087CF6-C734-27D8-442C-6C712FA161C3}"/>
              </a:ext>
            </a:extLst>
          </p:cNvPr>
          <p:cNvSpPr>
            <a:spLocks noGrp="1"/>
          </p:cNvSpPr>
          <p:nvPr>
            <p:ph type="body" sz="quarter" idx="48"/>
          </p:nvPr>
        </p:nvSpPr>
        <p:spPr>
          <a:xfrm>
            <a:off x="4234528" y="9038142"/>
            <a:ext cx="3324930" cy="861062"/>
          </a:xfrm>
        </p:spPr>
        <p:txBody>
          <a:bodyPr/>
          <a:lstStyle/>
          <a:p>
            <a:r>
              <a:rPr lang="en-US" dirty="0"/>
              <a:t>© Copyright IBM Corporation 2025 IBM, the IBM logo is registered trademark of IBM Corp., in the U.S. and/or other countries.</a:t>
            </a:r>
          </a:p>
          <a:p>
            <a:r>
              <a:rPr lang="en-US" dirty="0"/>
              <a:t>This document is current as of the initial date of publication and may be changed by IBM at any time. Not all offerings are available in every country in which IBM operates.</a:t>
            </a:r>
          </a:p>
        </p:txBody>
      </p:sp>
      <p:sp>
        <p:nvSpPr>
          <p:cNvPr id="3" name="Text Placeholder 2">
            <a:extLst>
              <a:ext uri="{FF2B5EF4-FFF2-40B4-BE49-F238E27FC236}">
                <a16:creationId xmlns:a16="http://schemas.microsoft.com/office/drawing/2014/main" id="{1B6E994B-E509-8887-01A7-760862ED4135}"/>
              </a:ext>
            </a:extLst>
          </p:cNvPr>
          <p:cNvSpPr>
            <a:spLocks noGrp="1"/>
          </p:cNvSpPr>
          <p:nvPr>
            <p:ph type="body" sz="quarter" idx="43"/>
          </p:nvPr>
        </p:nvSpPr>
        <p:spPr>
          <a:xfrm>
            <a:off x="456358" y="433523"/>
            <a:ext cx="2585780" cy="386368"/>
          </a:xfrm>
        </p:spPr>
        <p:txBody>
          <a:bodyPr lIns="0" tIns="0" rIns="0" bIns="0" anchor="t"/>
          <a:lstStyle/>
          <a:p>
            <a:r>
              <a:rPr lang="en-US" dirty="0" err="1">
                <a:latin typeface="IBM Plex Sans Medm"/>
              </a:rPr>
              <a:t>watsonx</a:t>
            </a:r>
            <a:r>
              <a:rPr lang="en-US" dirty="0">
                <a:latin typeface="IBM Plex Sans Medm"/>
              </a:rPr>
              <a:t> Orchestrate with </a:t>
            </a:r>
            <a:r>
              <a:rPr lang="en-US" dirty="0" err="1">
                <a:latin typeface="IBM Plex Sans Medm"/>
              </a:rPr>
              <a:t>watsonx.governance</a:t>
            </a:r>
            <a:endParaRPr lang="en-US" dirty="0">
              <a:latin typeface="IBM Plex Sans Medm"/>
            </a:endParaRPr>
          </a:p>
        </p:txBody>
      </p:sp>
      <p:pic>
        <p:nvPicPr>
          <p:cNvPr id="7" name="Picture Placeholder 6" descr="A person holding a pen and looking at another person&#10;&#10;AI-generated content may be incorrect.">
            <a:extLst>
              <a:ext uri="{FF2B5EF4-FFF2-40B4-BE49-F238E27FC236}">
                <a16:creationId xmlns:a16="http://schemas.microsoft.com/office/drawing/2014/main" id="{D1C45DC7-3DB2-03F0-5AF1-DFD9D8E31B4D}"/>
              </a:ext>
            </a:extLst>
          </p:cNvPr>
          <p:cNvPicPr>
            <a:picLocks noGrp="1" noChangeAspect="1"/>
          </p:cNvPicPr>
          <p:nvPr>
            <p:ph type="pic" sz="quarter" idx="44"/>
          </p:nvPr>
        </p:nvPicPr>
        <p:blipFill>
          <a:blip r:embed="rId9"/>
          <a:srcRect l="248" r="248"/>
          <a:stretch/>
        </p:blipFill>
        <p:spPr>
          <a:xfrm>
            <a:off x="4135438" y="457200"/>
            <a:ext cx="3179762" cy="3195638"/>
          </a:xfrm>
        </p:spPr>
      </p:pic>
      <p:sp>
        <p:nvSpPr>
          <p:cNvPr id="5" name="Text Placeholder 4">
            <a:extLst>
              <a:ext uri="{FF2B5EF4-FFF2-40B4-BE49-F238E27FC236}">
                <a16:creationId xmlns:a16="http://schemas.microsoft.com/office/drawing/2014/main" id="{D799A247-4D64-ACA8-ECC7-93D66B9D1AA5}"/>
              </a:ext>
            </a:extLst>
          </p:cNvPr>
          <p:cNvSpPr>
            <a:spLocks noGrp="1"/>
          </p:cNvSpPr>
          <p:nvPr>
            <p:ph type="body" sz="quarter" idx="45"/>
          </p:nvPr>
        </p:nvSpPr>
        <p:spPr>
          <a:xfrm>
            <a:off x="431356" y="719301"/>
            <a:ext cx="3208659" cy="1335894"/>
          </a:xfrm>
        </p:spPr>
        <p:txBody>
          <a:bodyPr lIns="0" tIns="0" rIns="0" bIns="0" anchor="t"/>
          <a:lstStyle/>
          <a:p>
            <a:r>
              <a:rPr lang="en-GB" sz="2400" dirty="0"/>
              <a:t>Build and govern AI agents faster with a unified, transparent, and trusted experience</a:t>
            </a:r>
            <a:endParaRPr lang="en-US" sz="2400" dirty="0"/>
          </a:p>
        </p:txBody>
      </p:sp>
      <p:sp>
        <p:nvSpPr>
          <p:cNvPr id="6" name="Text Placeholder 5">
            <a:extLst>
              <a:ext uri="{FF2B5EF4-FFF2-40B4-BE49-F238E27FC236}">
                <a16:creationId xmlns:a16="http://schemas.microsoft.com/office/drawing/2014/main" id="{1D49CBCB-B114-C654-08FC-911DF684FD52}"/>
              </a:ext>
            </a:extLst>
          </p:cNvPr>
          <p:cNvSpPr>
            <a:spLocks noGrp="1"/>
          </p:cNvSpPr>
          <p:nvPr>
            <p:ph type="body" sz="quarter" idx="46"/>
          </p:nvPr>
        </p:nvSpPr>
        <p:spPr>
          <a:xfrm>
            <a:off x="445625" y="2746782"/>
            <a:ext cx="3024085" cy="714375"/>
          </a:xfrm>
        </p:spPr>
        <p:txBody>
          <a:bodyPr/>
          <a:lstStyle/>
          <a:p>
            <a:r>
              <a:rPr lang="en-US" dirty="0">
                <a:ea typeface="+mn-lt"/>
                <a:cs typeface="+mn-lt"/>
              </a:rPr>
              <a:t>Easily create personalized AI agents with end-to-end AI lifecycle governance to automate and accelerate your work</a:t>
            </a:r>
          </a:p>
        </p:txBody>
      </p:sp>
    </p:spTree>
    <p:extLst>
      <p:ext uri="{BB962C8B-B14F-4D97-AF65-F5344CB8AC3E}">
        <p14:creationId xmlns:p14="http://schemas.microsoft.com/office/powerpoint/2010/main" val="1771664011"/>
      </p:ext>
    </p:extLst>
  </p:cSld>
  <p:clrMapOvr>
    <a:masterClrMapping/>
  </p:clrMapOvr>
  <p:transition spd="med"/>
</p:sld>
</file>

<file path=ppt/theme/theme1.xml><?xml version="1.0" encoding="utf-8"?>
<a:theme xmlns:a="http://schemas.openxmlformats.org/drawingml/2006/main" name="IBM presentation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SelfService_CLB_R4" id="{32A1B1B5-B6B2-F84A-B74A-B1FE9EDA0242}" vid="{9CD5E2B5-2642-EA47-A47E-C295BD4495B6}"/>
    </a:ext>
  </a:extLst>
</a:theme>
</file>

<file path=ppt/theme/theme2.xml><?xml version="1.0" encoding="utf-8"?>
<a:theme xmlns:a="http://schemas.openxmlformats.org/drawingml/2006/main" name="IBM solution brief master">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data sheet template 1213 v2" id="{2BA54FDF-9858-8E4A-AB66-847E0525F17D}" vid="{AC32C715-22F9-5641-B7E9-16B719943ABD}"/>
    </a:ext>
  </a:extLst>
</a:theme>
</file>

<file path=ppt/theme/theme3.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ppt/theme/theme4.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docProps/app.xml><?xml version="1.0" encoding="utf-8"?>
<Properties xmlns="http://schemas.openxmlformats.org/officeDocument/2006/extended-properties" xmlns:vt="http://schemas.openxmlformats.org/officeDocument/2006/docPropsVTypes">
  <Template>IBM presentation template</Template>
  <TotalTime>395</TotalTime>
  <Words>466</Words>
  <Application>Microsoft Office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IBM Plex Sans</vt:lpstr>
      <vt:lpstr>IBM Plex Sans Medm</vt:lpstr>
      <vt:lpstr>Times New Roman</vt:lpstr>
      <vt:lpstr>IBM Plex Sans Light</vt:lpstr>
      <vt:lpstr>Arial</vt:lpstr>
      <vt:lpstr>IBM presentation template</vt:lpstr>
      <vt:lpstr>IBM solution brief master</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and govern AI agents faster, With a unified, fair, transparent, and trusted experience</dc:title>
  <dc:subject>IBM watsonx Orchestrate and watsonx.governance get integrated to govern any AI, anywhere in one unified experience, evaluate AI models in minutes, accelerate AI deployments with safety and transparency, and build responsible AI workflows.</dc:subject>
  <dc:creator>Juhi Gupta</dc:creator>
  <cp:keywords>ai agents, ai governance, unified governance, manage ai agents, low code no code, mitigate ai risks, watsonx, ibm watsonx, watsonx orchestrate, watsonx governance</cp:keywords>
  <dc:description/>
  <cp:lastModifiedBy>Anderson, Jeff</cp:lastModifiedBy>
  <cp:revision>31</cp:revision>
  <cp:lastPrinted>2019-04-25T15:14:05Z</cp:lastPrinted>
  <dcterms:created xsi:type="dcterms:W3CDTF">2023-12-20T14:05:18Z</dcterms:created>
  <dcterms:modified xsi:type="dcterms:W3CDTF">2025-07-18T22:38:53Z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Enabled">
    <vt:lpwstr>true</vt:lpwstr>
  </property>
  <property fmtid="{D5CDD505-2E9C-101B-9397-08002B2CF9AE}" pid="3" name="MSIP_Label_3a23c400-78e7-4d42-982d-273adef68ef9_SetDate">
    <vt:lpwstr>2025-07-18T22:38:41Z</vt:lpwstr>
  </property>
  <property fmtid="{D5CDD505-2E9C-101B-9397-08002B2CF9AE}" pid="4" name="MSIP_Label_3a23c400-78e7-4d42-982d-273adef68ef9_Method">
    <vt:lpwstr>Standard</vt:lpwstr>
  </property>
  <property fmtid="{D5CDD505-2E9C-101B-9397-08002B2CF9AE}" pid="5" name="MSIP_Label_3a23c400-78e7-4d42-982d-273adef68ef9_Name">
    <vt:lpwstr>3a23c400-78e7-4d42-982d-273adef68ef9</vt:lpwstr>
  </property>
  <property fmtid="{D5CDD505-2E9C-101B-9397-08002B2CF9AE}" pid="6" name="MSIP_Label_3a23c400-78e7-4d42-982d-273adef68ef9_SiteId">
    <vt:lpwstr>7fe14ab6-8f5d-4139-84bf-cd8aed0ee6b9</vt:lpwstr>
  </property>
  <property fmtid="{D5CDD505-2E9C-101B-9397-08002B2CF9AE}" pid="7" name="MSIP_Label_3a23c400-78e7-4d42-982d-273adef68ef9_ActionId">
    <vt:lpwstr>d9484485-3e43-41f6-91af-2e2cc79a2500</vt:lpwstr>
  </property>
  <property fmtid="{D5CDD505-2E9C-101B-9397-08002B2CF9AE}" pid="8" name="MSIP_Label_3a23c400-78e7-4d42-982d-273adef68ef9_ContentBits">
    <vt:lpwstr>0</vt:lpwstr>
  </property>
  <property fmtid="{D5CDD505-2E9C-101B-9397-08002B2CF9AE}" pid="9" name="MSIP_Label_3a23c400-78e7-4d42-982d-273adef68ef9_Tag">
    <vt:lpwstr>10, 3, 0, 1</vt:lpwstr>
  </property>
</Properties>
</file>